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  <p:sldId id="303" r:id="rId9"/>
    <p:sldId id="258" r:id="rId10"/>
    <p:sldId id="302" r:id="rId11"/>
    <p:sldId id="264" r:id="rId12"/>
    <p:sldId id="301" r:id="rId13"/>
    <p:sldId id="265" r:id="rId14"/>
    <p:sldId id="300" r:id="rId15"/>
    <p:sldId id="266" r:id="rId16"/>
    <p:sldId id="299" r:id="rId17"/>
    <p:sldId id="267" r:id="rId18"/>
    <p:sldId id="298" r:id="rId19"/>
    <p:sldId id="268" r:id="rId20"/>
    <p:sldId id="297" r:id="rId21"/>
    <p:sldId id="269" r:id="rId22"/>
    <p:sldId id="295" r:id="rId23"/>
    <p:sldId id="270" r:id="rId24"/>
    <p:sldId id="296" r:id="rId25"/>
    <p:sldId id="271" r:id="rId26"/>
    <p:sldId id="294" r:id="rId27"/>
    <p:sldId id="272" r:id="rId28"/>
    <p:sldId id="293" r:id="rId29"/>
    <p:sldId id="273" r:id="rId30"/>
    <p:sldId id="292" r:id="rId31"/>
    <p:sldId id="274" r:id="rId32"/>
    <p:sldId id="290" r:id="rId33"/>
    <p:sldId id="275" r:id="rId34"/>
    <p:sldId id="291" r:id="rId35"/>
    <p:sldId id="276" r:id="rId36"/>
    <p:sldId id="289" r:id="rId37"/>
    <p:sldId id="277" r:id="rId38"/>
    <p:sldId id="284" r:id="rId39"/>
    <p:sldId id="278" r:id="rId40"/>
    <p:sldId id="283" r:id="rId41"/>
    <p:sldId id="279" r:id="rId42"/>
    <p:sldId id="285" r:id="rId43"/>
    <p:sldId id="280" r:id="rId44"/>
    <p:sldId id="286" r:id="rId45"/>
    <p:sldId id="281" r:id="rId46"/>
    <p:sldId id="287" r:id="rId47"/>
    <p:sldId id="282" r:id="rId48"/>
    <p:sldId id="288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/>
    <p:restoredTop sz="94633"/>
  </p:normalViewPr>
  <p:slideViewPr>
    <p:cSldViewPr snapToGrid="0" snapToObjects="1">
      <p:cViewPr varScale="1">
        <p:scale>
          <a:sx n="121" d="100"/>
          <a:sy n="121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01T16:18:16.032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0 105,'66'10,"-2"-2,-27 8,8-4,27-4,5-2,20 1,0-5,0 5,0 0,0-5,0 12,0-12,-10 5,7-7,-18 6,18-4,-7 5,0-7,-4 0,-9 0,-10 0,7 0,-6-7,-1 5,-2-4,-9 6,0 0,0 0,-8 0,6 0,-6 0,0 0,6 0,17 0,-17 0,24 0,-30 0,8 0,-1 0,10 0,3-7,8-1,-8 0,6-5,4 4,1 0,7-5,14 0,-26-1,23-6,-29 7,-1 6,7 1,-7 1,10-3,10 1,2 2,11 6,-19 0,-25 0,-1 0,9 0,34 0,-48 0,13 0,-15 0,31 5,-17-3,18 10,-15-11,12 5,-7 0,25-5,-14 12,19-11,0 12,0-12,0 5,-1-7,1 0,0 0,-10 0,7-7,-18 5,-13-5,1 0,31 6,-30-6,0 0,32 5,0-5,0 7,-1 0,1 0,0 7,0 9,0-5,0 11,0-21,-10 13,-29-13,0 0,24 12,-28-12,-2-1,12 7,8-1,-25-4,22 11,-12-11,-1 4,4 0,-15-4,0 3,6-5,-13 0,22 0,-21-5,13 4,-9-4,3-1,16-2,-7-6,16-1,-16 8,16-6,4 4,1-6,8 6,-20 3,14 0,-29 4,18-4,-37 6,5 0,-8-5,-4 4,4-5,0 1,2 4,6-4,0 5,8 0,2 0,8-6,-8 4,14-9,-20 10,6-5,-12 6,-10 0,4 0,-7 0,8 0,8 0,18 0,11 0,19 0,-30 0,2 0,36 0,-32 0,-2 0,9 0,-3 0,-27 0,-10-4,-6 3,-1-4,1 5,3 0,-2 0,2 0,-3 0,0-5,6 4,-5-3,12 4,-12 0,5 0,0 0,-5 0,6 0,-1 5,-5-4,5 9,-6-9,-1 8,1-8,-2 8,1-4,4 9,11 4,17 0,3 1,16 3,-6-7,-1 12,7-11,-23 2,-3-5,-18-7,-11 2,11-3,-10 5,18-5,-13-1,5 1,-6-4,-2 8,-56 22,9-8,-51 16,7-12,14-12,-24 8,18-16,-10 6,1-5,-11 1,7 4,-17-12,7 6,-10-7,0 0,0-7,43 6,-1 0,-1-3,0 1,0 2,1 2,0-1,1 0,-43 0,0 0,0 0,31-4,2 1,-22 1,32-4,3 0,-2 4,0-9,0 9,-20-4,6 6,-27 0,18 0,-19 0,8 0,1-6,-9 4,31-1,-1-1,11 4,0 0,-16 0,-1 0,10 0,0 0,-2 4,-2 1,-11-1,-1 2,7 3,1 1,0-1,1 0,0 1,-1-2,1-2,-3-2,3 0,-3-1,2-1,-15-2,1 0,-16 0,3 0,32 0,3 0,6-1,2 2,-34 5,-8-4,9 4,-11 2,0-7,19 12,-4-11,8 4,-13-6,12-4,-2 1,22 2,-1 0,-19-3,-2 1,16 2,0 2,-2-1,-2 0,-5-1,0 2,1 2,2 1,10-3,2 0,0 3,1 0,-43-4,0 0,0 0,10 0,-7 0,27 0,-15 0,2 0,-8 0,-4 0,8-6,0 4,8-5,-19 7,8 0,-10 0,0 0,0 0,0 0,0 7,10-5,36 5,3 0,-13-5,-15 4,39-6,-6 0,7 0,-7 6,-11-5,6 10,-12-9,15 9,6-10,-10 11,10-11,-14 11,-9-10,7 9,-17-3,-7 6,2 0,-11-6,4-2,17-6,-15 0,27 0,-16-6,-8-2,11 0,-1 2,32 6,10 0,0-5,5 4,-6-5,8 6,-8 0,6 0,-20 0,4 0,-24 0,6 0,-6 0,1 6,21-5,-3 4,22-5,0 0,0 0,1 0,-1 0,1 0,-4 0,4 0,-5 0,4 0,1 0,-5 5,3-4,-9 8,9-3,-12 6,5-1,0-5,2 0,6-6,0 0,-3 4,2 1,-3 0,5 0,-1-5,1 0,-3 4,3-3,-3 3,2-4,0 0,71-23,-28 12,67-13,-25 12,3 10,28-12,3 12,-37-6,3 0,12 7,2 0,-1-3,2 0,12 4,0 0,-14-5,2 1,19 3,1 0,-11-3,-1-1,-21 5,2 0,-1 0,26 0,-1 0,-6 0,-1 0,-2 4,1 1,14-4,-1 0,-22 3,0 0,10-3,-4-2,-24 1,-5 0,34 0,-2 0,-10 0,-10 0,7 7,-16-5,27 4,-15 1,17-6,0 6,-25-7,1 0,35 0,-31 0,-1 0,23 0,11-15,0 12,0-19,0 20,0-12,0 12,0-5,-11 7,9 0,-28 0,-10-3,0-1,6 3,-10-3,-2 1,4 3,7 0,0 0,3 0,8 0,-15 0,1 0,16 0,-22 0,-1 0,10 0,2 0,10-6,4 2,3-1,-28-3,0 0,34 4,-1-1,11-9,-12 12,2 2,-34-4,0 1,33 2,-2 2,-8-1,-6 0,-1 0,1-5,-6 5,-5-2,-27-8,27 9,-28-9,21 9,-7-4,17 5,-7 0,0 0,5 0,-13 0,15-6,0 4,2-10,-6 10,1 2,25-6,-25 6,-1 0,26-8,2 7,1-13,7 12,-18-11,22 5,-30 0,9 2,-32 1,-2 4,-8-4,0 5,9 0,-7 0,14-6,-14 4,0-4,-4 6,-4 0,6 6,-6-5,5 4,-6-5,25 5,-6-4,15 9,-9-8,0 4,19-6,-5 6,17-4,-10 11,-1-12,-9 6,-9-2,-12-4,-8 5,0-1,1-4,7 4,21 2,-10-2,2-1,30 5,-27-2,-4-1,-7-5,4 11,-17-11,-6 9,-7-9,1 8,-7-8,9 3,2-4,19 6,21-4,9 4,18 1,-7-5,-1 5,-11-7,-28 5,-17-4,-16 4,-51 26,15-18,-40 30,26-30,1 9,-17-8,-5-1,-27 0,-14-11,49 2,-2-1,-16-2,0-2,9 1,1 0,-5 0,-1 0,2 1,2-2,8-2,2-1,-6 3,1 0,-43-6,32 6,0 2,12-1,1 0,-9 0,2 0,-25 0,11 0,16 0,-3-6,-5 5,-12-13,-21 13,1-14,0 13,0-5,0 0,0 5,0-5,0 7,0 0,27-3,0-1,16 3,0 0,-17-3,1 1,-27 3,0 0,0 0,0 0,0 0,43-4,-1 0,5 3,0 0,-4-3,-1 0,3 4,-4 0,-33 0,-2 0,21 0,-1 0,-25 3,1 2,25 0,3 0,-2 0,-1 0,-7 0,1-1,5 0,2 0,5-3,3 0,6 3,1-1,-43-10,0-2,10 0,3 2,20 7,9 0,19 0,-1-5,14 4,-7-8,10 8,-1-9,0 9,0-8,1 8,-1-4,0 5,0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01T16:19:21.092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71 99,'60'-17,"2"-2,-7 17,19-11,13 12,10-7,0 15,-43-2,0 0,2 3,0 1,6 0,-1 0,-4-1,-2 0,-1 5,1-2,5-5,1-1,3 7,0-1,13-5,-1-1,-11 0,-2 0,-1 4,-2-2,37-5,0 12,-29-6,9-1,-6 1,-8-3,1 2,4 2,5 2,-9-4,20-5,-11 11,11-11,-20 4,2 1,31-5,-27 2,-2-1,8-3,-2 0,-12 0,-17 0,-1-5,-1 4,-6-10,23 10,-13-10,35 2,-5 1,20-6,0 12,-32-5,0 0,-13 5,1 2,13-4,-2 1,22 3,-11 5,-13-3,-9 10,9-11,2 12,0-12,-2 6,-9-1,9 2,3-1,8 6,11-4,-8 12,18-3,-34-7,0-1,-8-5,1-1,12 0,-1-2,23-2,7 8,-7-7,10 7,0-1,0 2,0 7,0 7,-43-14,0 1,-4 2,0-1,16-5,2-2,-11 4,1-1,9-6,2 0,-7 6,-1 1,1-3,0 0,6 3,0 2,-10-1,-1-1,0 1,-3-1,30 7,0 1,-8-8,8 6,-27-13,3 6,17-1,-6-4,16 5,-15-7,2 0,13 0,10 0,0 0,0 0,0 0,0 0,-11 6,-2-4,-10 11,10-4,-8-1,-13 3,1-1,20-7,-21 8,1-1,22-8,1 11,-12-11,-13 5,-9-7,-1 0,-6-6,4-1,5-6,9-1,9-1,11-1,-8 8,-8-3,2 0,27 1,-27 1,0 1,27 1,0 7,0-7,0 5,0-5,0 7,0 0,-43 0,1 0,-6-4,1 1,10 2,1 0,-7-3,4 1,30 2,2 2,-28-1,1 0,25-1,-1 2,-29 2,-4 2,2-1,-1 1,0 3,-1 0,43 1,0 6,0-6,0-1,0 0,0-8,0 0,0 0,0 0,0 0,0 0,0 0,0 0,-11 0,8 0,-7 7,10 9,-11-5,-2 16,-25-21,-1-2,17 17,22-12,-37-3,-12-6,6 5,-11-4,-8 4,-6-5,-2 0,17 0,-3 0,38 0,-30 0,29 0,-31 0,15 0,-9 6,0-4,-8 3,-2-5,-14 5,12-4,-10 9,5-9,-8 4,-8-5,1 0,15 0,-11 0,11 0,-9 0,-5 0,5 0,0 0,-4 0,10 0,-10 0,10 0,-4-5,14 4,22-12,2 12,17-7,13 8,-8 0,11 7,-25-5,-13 4,0-6,-15 0,5 0,-23 0,5 0,-12 0,12 0,-6 0,8-5,7 4,-12-5,18 0,-25 5,11-5,-14 6,-1 0,1 0,-1 0,1 0,0-5,6 4,-5-3,14 4,-13 0,7 0,-10 0,1 0,0 0,-1 0,1 0,6 0,-5 0,14 0,-13 0,7 0,-9 0,-1 0,1 0,-1 4,1-3,0 4,-1-1,1-2,-1 7,1-8,0 8,-1-8,1 4,23-1,6 4,14 4,7 3,-15 4,-2-4,-18-2,-9-4,-11-8,6 4,-4-13,5 2,-2-11,-7 7,2-6,-10-2,2-1,-8-7,0 7,0-2,0-3,0 5,-4-5,2 4,-2 1,4-4,-4 4,3-3,-7 1,7 2,-8-4,8 3,-8-4,8 7,-4-9,5 7,0 0,-4-5,3 3,-3 2,-1-8,4 11,-3-9,4 4,0 0,-5 1,4-1,-4 0,5 0,0-12,0 9,0-5,0 10,0-5,0 7,0-9,-29 24,14-5,-20 16,13-4,6 0,-13 2,12-6,-6 3,-2 1,-4-4,-3 4,5-5,12 0,-11 0,8 0,-9-5,6 4,-3-4,2 5,3 0,-10 0,11 0,-12 0,10 5,-1-4,-4 8,3-8,-2 8,3-8,0 9,-6-4,-10 0,0 4,0-8,10 7,6-8,1 9,-1-9,0 8,0-8,1 4,-1-5,2 4,-2-4,2 9,-2-3,0-1,1 5,-1-9,-6 8,4-7,-4 3,6-5,2 0,-4 0,-1 0,-1 5,1-4,-4 3,-1 1,1-3,0 3,1 0,5-4,-6 5,8-6,-1 0,0-5,-18 4,14-4,-9 5,14 0,5 0,-15 0,-21 0,8 5,-9-1,-1-1,5 3,-43 5,46-9,-8 4,0-6,7 0,3 0,14 0,2 0,-3 0,7 0,-7 4,9-3,1 4,-1-5,0 0,0 0,1 0,-7 5,-10-3,-8 3,-48 0,38-4,-2 5,0-1,14-3,-24 4,32-1,0-4,-1 4,1-5,6 5,2-4,6 4,0-1,0-3,1 4,-1-1,-9-2,7 7,-7-8,9 3,-6 2,-2-5,-6 4,-1-5,7 0,-4 0,-4-6,-8-1,-50-7,31 0,-23 6,36 2,14 6,0 0,10-4,6 3,1-4,-1 5,0 0,0 0,-15 0,-3 0,-15 0,1 0,0 0,-10-7,-1 6,-10-12,-10 4,17-6,-5 1,10 6,6-3,2 4,17 0,3-4,-18 10,17-9,-22 9,28-4,-14-1,-2 5,-18-5,16 6,-5 0,8 0,-1 0,-8 0,8 0,2 0,-16 0,17-5,-17 3,24-3,6 5,2 0,6 0,0 0,1 0,-1 0,0 0,-3 0,2 0,-3 0,4 0,1 0,-1 0,-6 0,4 0,-4 0,-17 0,3 0,-21 0,0 0,6-6,-6 5,9-5,-9 6,-2 0,-1 0,3 0,0 0,-3 0,1 0,-7 0,15 0,2 0,3 6,14-5,0 5,15-2,3-3,0 3,-1 0,-7-3,12 6,-8-6,-2 12,2-10,-7 10,9-11,1 2,-1 1,0-4,0 3,1 1,-1-4,-6 9,-2-9,0 4,-5 1,12-5,-5 4,6-5,0 0,-9 0,7 0,-7 0,9 0,1 0,-1 5,-6-4,4 3,-4 1,-9-4,11 4,-11-5,20 0,-3 0,-6 0,2 0,-7 0,3 0,-2 0,0-5,-13-2,4 1,-15 0,14 1,-2 4,12-3,0-1,-5 4,5-9,0 9,-5-5,12 6,-12-5,5 4,-6-4,-8 5,5 0,-14 0,14-6,0 5,11-9,6 4,-14-5,11 0,-26 4,19-3,-12 3,0 1,-2-5,0 9,1-4,6 2,9 2,4-2,7 4,0 0,-10 0,3 0,-4 0,8 0,1 0,-1 0,0 4,0-2,-6 2,-2-4,-6 0,-8 0,5 0,-13 0,6 0,-8 0,0 0,14 0,-2 0,12 0,0 0,2 0,6 0,-4 0,9 0,-7 5,-2-4,2 3,-7-4,9 5,0-4,1 8,-1-8,0 4,1-5,-1 0,0 5,0-4,-3 3,7-4,-10 5,10-4,-7 4,3-5,0 0,1 4,-8-3,-1 4,-6-5,-10 0,0 6,-19-5,23 5,-10-6,23 0,-8 0,7-5,-5 4,12-8,-5 8,0-4,4 5,-27 0,9 0,-22 0,1 0,7 0,-16 0,23 0,-12 6,23-4,-7 3,9 1,6-5,2 4,6-5,0 0,1 0,-8 0,6 0,-5 0,-10 0,6 0,-13 0,15 0,1 0,8 0,-1 0,1 0,-3 0,-1 0,0 0,-1 0,-2 5,-2-3,-6 3,-9-5,-10 0,-1 0,-7 0,16 0,10 0,9 0,6 0,0 0,0 0,1 0,-5 0,3 0,-2 0,-4 0,6-5,-12 4,-3-4,-17 5,-10 0,-10 0,-10 0,8 0,-19 0,19 0,1 0,13 0,9 0,8 0,2 0,-1 0,-1-6,0 5,-6-11,-3 11,-43-5,15 6,-15 0,25 0,8 0,-10 6,1-4,-1 11,0-11,18 4,-14-6,23 0,-15-6,23 5,4-5,14 6,-9 0,7 0,-6 0,1 0,-8 0,-10 0,-7 0,-19 0,5 0,-28 7,19 1,-8 8,20-2,9 4,4-4,20 3,-4-6,15 0,-1-1,0 0,0 1,-6 0,5-6,-5 5,6-4,0 0,0 3,-9 1,7 2,-7-2,10-1,-8 3,6-1,-19 13,10-12,-20 13,13-12,-5 0,14-3,2-4,6 0,0 3,1-8,-10 8,7-3,-7 0,3 3,-2-7,-7 3,1 0,-1-4,1 4,6 0,-5-4,5 9,-9-9,9 9,-1-9,-5 4,-4-5,-6 0,-6 0,20 0,-4 0,14 0,1 0,-1 4,0-3,0 4,1-5,-5 0,3 0,-2 0,3 0,0 5,0-4,-6 3,-2 2,-6-5,-1 4,1-5,0 0,-9 0,7 0,-6 0,14 0,-5 0,12 5,-5 0,6 1,1-1,-4-1,5-4,-9 9,12-8,-7 4,-8-5,0 0,-22 0,16 0,-14 0,13 0,2 0,14 0,2 0,77-14,-33 6,59-7,-35 10,-11 0,8 3,-10-3,17 5,5-6,-5 5,2 0,18-6,23 1,-33 5,26-5,-9-1,18 6,-40-11,-5 5,-23 1,-2 1,-7 5,7-6,-4 5,4-4,-7 5,8 0,8 0,9 0,8 6,18-5,-28 5,11-6,-39 4,-1-3,17 7,-11-6,17 2,-10-4,2 0,14 0,2 0,8 0,0 6,-15-5,-3 5,-14-6,6 0,-5 0,6 5,-8-4,1 4,-1-5,1 0,-1-5,1 4,4-4,-4 5,4 0,-5 0,5 0,-4 0,31 0,-24 0,20 0,-28 0,1 0,13 0,-10 0,28 0,-21 0,10 0,-8 0,-10 0,4 0,-7 0,1 0,7 0,-5 0,5 0,-7 0,0 0,-1 0,1 0,-1 0,1 0,0 0,-1 0,1 5,-1-4,1 3,0 1,8 1,-6-1,7 5,-9-9,-1 3,1 1,-1-4,1 8,-1-8,1 9,0-9,-1 8,17-8,-6 4,13-5,-15 0,4 0,-10 0,4 0,-7 0,10 4,-7-3,16 4,-16-5,7 0,-10 0,5 0,-4 0,4 0,-5 0,1 0,0 0,-1 0,1 0,-1 0,1 0,0 0,-1 4,1-2,-1 7,7-8,-4 8,10-3,-4 0,0 4,12-3,-2 5,-1-5,-3-1,-14-6,0 5,-1-4,1 8,15-3,-11-1,17 5,-13-9,6 10,9-10,-7 10,6-10,0 10,-6-10,0 5,-4-1,-10-3,4 3,-7-1,15-2,12 2,8-4,5 0,2 0,3 0,-1 0,7 0,-16 0,7 0,-23 0,12 0,-27 0,12 0,-15 0,6 0,-5 0,5-4,1 2,-6-7,11 8,-4-9,7 9,-8-9,-1 9,1-9,-6 4,14-5,-13 5,7-3,-10 3,1 0,-1-3,1 3,0 0,6-3,-5 7,5-8,-6 9,-1-3,7-2,-4 5,10-10,-4 5,6-1,-6 2,5 0,-12 4,12-5,-6 1,8 4,-1-4,0 5,-6 0,5 0,-12 4,12-3,-6 9,1-9,5 4,-12-9,5 3,-6-4,6 5,4-5,5 4,-4-3,-5 4,-7-5,1-1,0 0,-1 2,1 4,-1-5,10 4,-7-4,13 0,-13 4,4-4,0-1,-5 5,12-4,-12 5,5 0,0 0,2 0,0-5,4 4,-4-4,0 5,14 0,-19 0,19 0,-21 0,12 0,-12 0,12 0,2 0,9 0,0 0,-1 0,-9 0,0 0,-6 0,14 0,-19-4,13 3,-17-9,1 9,-1-4,1 5,0-4,-1 3,7-4,2 5,0 0,-2 0,0 0,2 0,0 0,4 0,-11 0,15 0,-14 0,6 0,-2 0,2 0,14 0,-5 0,5 0,9 0,-12 0,35 6,-34-5,12 5,-12-6,-17 0,18 0,-13 0,-1 0,9 0,-8 0,2 0,3 0,-5 5,0-3,4 3,-4 0,6 2,8 5,-5-5,13 4,-21-5,12 7,-13-8,6 6,3-10,-9 4,1-5,-3 0,2 6,-6-5,3 4,-11-5,6 0,6 0,2 0,6 0,8 0,-5 0,37 0,-31 0,24 0,-33 0,-6 0,-7 0,4 0,-9 0,10 0,-3 0,-2 0,2 0,-3 0,-1 0,1 0,0 0,-1 0,1 5,6-4,-5 3,12-4,-12 0,5 0,0 0,-4 5,4-4,-7 4,7-5,2 0,0 0,-2 0,-6 0,-1 0,7-6,-4 5,10-4,-1 5,-3 0,1 0,-10 0,1 0,0 0,3 0,-4 0,5 0,-6 0,5 0,-2 0,2 0,-3 0,0 0,-1 0,7 0,-4 0,10 0,-4 0,6 0,8 0,2 0,8 0,9 0,-7 6,7-5,-16 5,-3-1,-15-4,0 9,-8-9,1 9,-1-9,7 3,2-4,14 6,2-4,0 9,6-10,4 4,42-5,-16 0,-23 0,1 0,27 0,1 0,7 0,-18 0,19 0,-28 0,5 0,-3 0,-20 0,17 6,-21-5,0 5,6-6,-14 0,7 0,-9 0,8 0,-12 0,10-5,-4 4,0-4,14-1,-20 4,10-9,-12 10,37-11,-6 11,39-5,-13 6,11-7,0 5,-10-12,-3 13,0-6,-32 2,3 4,-40-3,4 4,3-4,-1 3,6-8,-8 8,5-8,-2 7,-3-6,3 7,-7-11,8 10,-4-11,1 3,1-1,0-4,6 4,9-7,2-1,22-8,10-1,2 0,6-6,-6 9,-5 0,-24 1,19-4,-19 2,9-2,-32 9,28-7,-20 8,20-6,-27 18,-6-3,7 4,-4-7,1 2,3-4,-7 9,12 0,2 0,0 4,-2-5,-6 2,13 3,-3-9,12 3,-19 1,8 0,-20 6,12 0,-74 22,27-11,-61 11,47-16,-6-6,14 0,-5 0,12 0,-12 0,5 0,-6 0,6 0,-5 0,12 0,-6 0,1 0,-2 0,-14 0,12 0,-10-6,12 5,-7-4,1 5,-8 0,-3 0,-7-6,8 4,-14-3,26 0,-16 4,20-4,0 5,-5 0,12 0,-5-5,6 4,0-3,1 4,-1 0,-9 0,7 0,-7 0,9 0,0 0,1 0,-8 0,6 0,-12 0,5 0,-14 0,-11 0,-1 0,-8 0,3 0,19 0,-2 0,22 0,0 0,-3 0,2 4,-3-3,5 4,-1-5,-6 0,-2 0,0 0,2 0,6-5,0 4,0-8,1 3,-1 0,0-3,1 8,-1-4,0 5,0-4,-6 2,5-2,-12 4,12-5,-12 4,5-9,0 9,2-4,6 0,0 4,1-4,-1 5,-6 0,4 0,-10 0,4 0,0 0,7 0,2 0,2 0,-7 0,6 0,-5 0,96-13,-38 10,27-4,6 0,10 7,20 8,0 0,-11 1,9 6,-19-7,8 7,-11 0,-16-2,-5-5,-17-3,-6-5,-2 0,-6 0,-1 0,1 0,-1 0,1 0,0-4,6 3,-5-4,12 5,11 0,18 0,3 0,3 0,-30-5,2 4,-19-3,5 4,-6 0,3-4,-2 3,3-3,2 4,-5 0,12 0,-6 0,8 0,-8 0,-1 0,-6 0,0 0,-1 0,1 0,40 0,-30 0,30 4,-41-3,28 9,-20-9,20 3,-27-4,-1 0,1 0,-1 0,1 0,0 0,3 5,-2-4,2 4,-3-5,-1 0,1 0,6 0,-5 0,5 4,-6-3,0 4,-1-1,1-2,-1 2,1 1,0-4,-1 3,1-4,-1 5,1-4,0 4,-1-5,5 4,-4-3,4 3,-5-4,5 0,-5 0,8 0,-8 0,5 4,-4-3,6 9,-5-9,5 4,-6-5,-1 0,1 0,-1 0,5 0,-3 0,2 0,-3 0,-1 0,1-4,-1 3,1-4,0 5,3 0,-2-5,2 4,-3-3,-1 4,5-4,0 3,-4-3,2-1,-8 4,6-8,8 3,-6 0,7 1,-15 5,0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02T16:18:47.679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183 281,'42'-30,"-2"4,-27 17,0 5,14 0,-12 0,13 3,2-7,-5 7,10-7,-12 7,-1-7,-5 4,4-5,18-4,-13 3,36-7,-39 11,23-6,-27 11,39-7,-27 7,29-4,-32 5,19-3,-14 2,39 5,-43 2,17 7,-29-9,5 4,-4-3,4 4,-5-1,8 1,-1 0,6 0,-2 0,5 0,1 5,5-3,1 3,-6 0,4-8,-4 7,0-4,-1 1,0 0,14 2,1-5,5 7,4-8,-2 3,6-3,4 0,-4 3,-1-7,-1 7,0-3,-5 5,22-1,-24 0,16-4,-27-2,10-4,-10 0,10 0,-10 0,-1 0,-2-9,14 2,-2-7,9-1,-8 3,-10-2,10-1,-4 8,12-7,-5 12,-1-7,-2 8,-10-4,10 10,-4-4,-1 8,5-8,19-1,-11-6,16-4,-16-6,-5 4,0 1,-9 6,0 0,-9 4,8-8,2 12,-3-2,14 5,-16-2,4-4,0 0,2 0,0 0,4 0,2-5,-1 2,3 0,24-3,-22 3,-1 2,11 5,30 3,-23-1,17-1,-32-5,-13-5,5-1,-4 1,6 0,5 0,10 4,1-4,5 0,-7 4,7-4,18 9,-19-2,16 2,-29 1,7-4,0 9,7-9,-5 4,12 1,-5-5,-14-3,3-2,-15-2,1-2,18-1,-1-1,24-2,6 0,-20 11,18-4,-26 5,19 5,-13-4,6 10,-6-5,-20-3,-1 0,21 2,-24-4,0-2,15 1,0-5,0 4,-7-4,-1 5,-6 0,-1 0,1 0,-1 5,1-4,-1 3,7-4,2 0,22-4,-24 3,10-9,-30 5,-4-1,-3 2,-4 0,-5 3,3-3,-7 4,2 4,9 1,-10-1,9 0,-7-4,-4-3,9-2,-4-5,10 5,-9-3,13 7,-8-7,11 7,5-3,2 4,5 0,1 4,-1-3,30 9,-15-9,23 3,-23-4,0-5,0 4,0-4,0 5,7 0,-6 0,-9 7,1 2,32 0,-27 0,0-1,35-3,-8-5,-1-5,-16-1,6-1,-12 2,5 5,-14 0,6 0,-6 0,14 0,25 10,-3-2,-42 0,-1 1,38-3,-9 0,1-6,-7 0,5 5,-5 1,-1 1,6 3,-12-8,0 3,2 0,13-4,-2 1,-1 1,1 8,16-4,-17 10,-12-1,12-3,2 4,9-5,1-5,-10-2,-9-5,0 0,-18-2,1-1,35 2,-31-1,-2-1,24 3,0-5,0 4,7-5,-5 12,-22 2,1 1,28 0,-27-3,-2-2,22-5,5 1,-14 1,5 4,-12-10,5 4,-8-4,1 0,0-1,0 0,7-5,-5 10,5-4,-7 0,0 4,30-24,-23 15,-25-5,-1-1,19-2,-1 1,1 6,0 6,0 5,0 0,0 0,-12 0,2 0,8 0,-14-5,17 4,-15-3,1 4,0-4,-3-2,-5-4,-4 0,7-1,-18 2,13 3,-10-3,5 8,13-12,-19 11,16-11,-25 8,9 0,-5 0,-1 1,1-1,5 0,-4-3,9 2,-9 1,4 1,-6 4,1 0,0 0,7 0,-10 0,4 0,-12 0,0 0,13 4,-10-3,9 3,-12-4,0 0,8 0,-6 0,9 0,-10 4,3-3,3 2,-5-3,6 0,0 0,-7 0,7-3,0 2,-6-7,10 3,-11-4,4 4,3-7,-6 3,6-5,-8 2,-4 0,-13 59,-3-33,-6 48,-2-45,9 0,-13 7,9-5,-3 6,2-8,2 0,-4 8,4-7,1 6,1-1,2-5,-3 6,4-3,0 0,0 1,0-2,0 1,0 4,4-2,-3 1,3-7,0 8,1-6,3 5,-4-4,0-4,-15 7,-12-5,-1-2,-5-3,1-4,-1 4,-17-1,0 7,-7-3,-13 6,-3 1,-7 0,-5 0,12-5,-5-2,19-10,-3 4,17-5,-4 1,-1 3,0-8,-13 4,-32 0,17-4,-17 4,32 0,17-4,-7 8,18-4,-13 5,10-5,-6 0,6-5,1 8,-7-2,4 3,-6-5,4 1,9-4,-9-1,3-6,-10-4,9 4,-8 2,4-1,4 0,-2-5,5 5,-4-4,7 8,-5-7,12 3,0 0,1-3,5 3,-8 0,1-3,-2 7,0-3,3 0,-16 3,3-8,-21 3,14-4,-21 4,9-8,-6 11,2-7,18 6,-9 3,8-3,-10-1,-31 4,23-3,-29 8,29-2,-7 3,0-10,6 3,2-3,0-5,11 4,-4-5,6 6,0 0,4 4,-20-8,29 8,-18-8,18 8,4-7,-9 3,9-5,-4 1,5 4,0-4,1 8,-1-7,0 7,-5-7,-4 6,2-2,-5 4,11 0,-4 0,5 0,5 0,1 0,0-4,-1-1,-10 0,4-8,-4 11,0-10,-1 10,-12-2,-12 0,8-2,-13 1,16 0,-5 5,5 0,-4 0,10 0,0 0,8 0,3-4,1 3,3-6,4 6,5-3,-5 4,-1 0,-5 0,1 4,-1-3,-8 7,7-3,-7 0,9-1,-1 0,5-3,-4 4,4-5,-10 0,4 0,1-4,1-1,4-4,0 3,-4 2,4 4,-29 0,23 0,-45 0,45 0,-22 0,24 4,-1 1,-5 1,-2 2,-4-7,-13 13,10-7,-46 4,34-7,-29-4,31 0,-7 0,5 5,-6 1,8 0,-1-2,1 1,-1-4,0 8,7-7,-6 2,-6 9,-4-9,-4 13,0-16,6 14,-1-8,8 8,7-4,1-1,-2 0,0 4,-10-2,-9 7,13-12,-14 2,31-4,-15 0,10 1,1-2,2-8,3 3,-4-4,4 5,2 0,-17 0,16 0,-16 0,27 0,1 0,0 0,4-3,-4-2,-3 0,6 1,-6 4,0-4,6-1,-6 1,0 0,6 4,-6 0,0 0,6 0,-6 0,1 0,4 0,-9 0,10 0,-2 0,-1 4,-1-3,0 7,-4-7,9 6,-9-6,4 7,0-7,-4 3,9-4,-9 0,-1 0,-1 0,-9 0,-14 0,13 0,-17-4,27 3,-9-4,4 5,4 0,-2 0,9 0,-5 4,1-3,-1 3,-12-4,9 0,-14 0,16 0,0 0,3 0,7 0,-3 4,-3-3,6 3,-5-4,-1 0,6 0,-6 0,3 0,-1 0,0-4,-9 3,2-7,-4 3,1-1,5-2,0 3,5-4,-3 4,7-3,-3 3,-12-4,3 4,-11 1,4 4,14 0,-8-4,9 3,-10-3,4 0,0 3,3-3,-2 4,-7 0,-4-5,-18 4,13-3,-19 4,22-5,-11 4,6-3,-1-1,7 4,7-3,0-1,4 4,-10-3,-7-5,3 7,-9-6,13 8,-1 0,6 0,-10-5,13 4,-19-4,9 10,-42 1,23 0,-22-1,29-5,1 0,-1-5,0-1,7-4,5 0,-3 0,3 5,-12-5,-6 4,5 0,-5-4,12 9,-28-8,28 8,-23-8,36 4,1 0,0 0,4 5,-9 0,13 0,-2 0,5 0,4 0,-9 0,4 0,-7 0,6-3,-1 2,8-3,-8 4,6 0,-6 0,0 0,6 0,-6-4,0 3,1-7,-6 3,2 0,-5-4,4 8,-9-3,-2 4,-1 0,-17 0,10 4,-18-3,12 4,-12-15,6 8,-1-8,2 10,12 0,-4 0,-2 5,4 0,-2 5,11-4,6-2,1-4,5 4,-5-3,-19 12,8-11,-13 7,12-4,4-4,-11 3,-12 1,7-4,-13 9,23-5,-4 5,4-4,5 3,-2-8,15 7,-4-7,6 3,-1-4,0 0,-5 4,9 1,-4 0,7 3,-2-7,-5 7,0-2,5-1,-4 3,-3-3,5 0,-10 2,12-5,0 2,1-4,-2-4,4 3,-4-3,-1-4,1 6,-12-5,12 7,-8 0,3 0,0 0,-4 0,6 0,-1-5,0 4,5-7,1 7,0-2,4-1,-4-1,-3-4,6 4,-6 2,0 3,6 0,-6-4,5 3,2-3,-11 4,10 0,-6 0,4-4,3 3,-6-3,6 4,-3 0,-4 0,6 0,-9 0,10 0,-3 0,-4-4,6 3,-6-2,3 3,-1 0,-4 0,-1 0,5 0,-4 4,9-3,-4 3,-3 0,6-3,-6 2,0 1,6-3,-6 3,0-4,6 0,-9 4,10-3,-3 2,-4 1,6-3,-6 7,1-4,5 1,-9 2,7-6,3 2,-13-3,16 0,-14 0,4 4,6-3,-6 6,1-6,4 3,-4 0,-1-3,6 6,-6-6,0 3,6 0,-6 1,8 0,-4-2,-1-3,1 0,-3 4,2-3,-3 2,4-3,0 0,-3 0,5 0,-6 0,4 0,3 0,-6 0,6 0,-3 4,0-3,3 3,-6-4,6 0,-3 0,-4 0,10-4,-16 3,16-2,-10-1,0 3,10-3,-12 4,10 0,-5 0,-6 0,8 0,-4 0,-1 0,10 0,-12 0,10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02T16:19:07.864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12769 187,'-68'14,"-3"4,23-7,-13 5,-6 0,0-4,-7 5,5-6,-5 0,7-5,4 4,-1 0,-18-6,21 5,-5 1,-16-6,4-2,-13 4,13-2,2-3,11-6,10 4,-33 5,33 3,-15 12,32-8,14-2,-8-1,9 1,-10 2,-19 11,-4-14,-17 15,6-16,0 4,0-6,0-5,0 5,0 6,0 7,0-1,0 4,0-9,0 4,6-10,2 4,-24-9,23 4,-16-1,30-3,7 3,-1-8,1-2,-1 1,1-4,-1 8,-5-8,-9 3,-30-15,11 8,-17-8,23 5,0 4,0-4,-7 4,-2 6,0-9,-5 7,12-3,-5 0,13 10,-4-4,-13 5,13 0,-17-5,7 4,-11-4,-6 5,1 0,1 0,12 0,-4 0,-14-10,21 3,-15-9,24 10,12-4,-5 9,6-8,6 7,2-7,0-1,-9-2,0-8,-5 8,12-7,-27-2,15 4,-19-3,13 8,16-2,-8 6,16 0,0 8,8 0,6 0,-6 0,8 0,-54-9,39 7,-48-7,47 9,-10 0,-2 0,-8 0,-6 0,6 0,-4 0,11 5,-12-4,6 4,-7-10,6 4,-5-4,-11 5,5 5,-12 1,24 5,-6-5,12-2,-5-4,12 0,-10-4,14 3,-9-7,12 6,-5-7,-2 3,-12-9,-1 7,-7-6,6 12,2-3,6 1,-6-2,-1 0,-1-4,8 4,-5 1,9-5,-10 9,12-3,-4 4,5 0,4 0,-8 4,20-3,-9 4,6-5,-2 0,-16 0,8 0,-9 0,12-4,1 3,5-8,-5 8,10-3,-4 0,0 3,4-3,-9 4,14 0,-19 4,-1-3,1 0,-8-7,22 1,-4 1,6 0,-1 3,5-7,-7 7,11-7,-6 7,0-7,6 7,-6-6,-4 6,9-3,-15 4,17 0,-9-4,4 3,-4-4,4 5,-15 0,7 0,-15 0,7 0,-6 0,4 0,-5 0,7 5,-1 0,6 1,-5 2,5-2,-5 4,-1-5,0 4,-6-8,14 3,-2 0,17 1,0 0,-16 2,12-3,-13 5,17-5,0 0,-11-4,8 4,-9-3,12 3,0-4,-8 4,6-4,-6 4,0 0,6 1,-6 0,5 2,1-6,-5 2,6 1,-6-3,6 3,-3-4,-4 0,6 0,-6 0,0 0,10 0,-16 0,16 3,-13-2,10 7,-2-4,-3 8,4-7,-5 6,7-6,0 7,-4 1,3 0,-3 3,4-7,0 4,-4-5,-1 4,5-3,-6-1,2-1,2-6,-7 9,12-5,-9 11,5-4,2-3,5 16,6-13,2 16,10-4,-1-5,2 6,3-5,-9-2,13 3,-9-1,6-2,-4 1,10-6,0-6,10 0,-11-2,3 3,0 0,-1 0,6-3,-8 3,0-3,5 3,1 1,4 4,1-2,-5-2,-1-1,-5-7,7 6,-5-6,9 3,-8 0,-2-3,9 3,-12-4,9 0,4 0,-9 0,9 0,-11 0,12 3,-9-2,10 3,-13-4,0 0,7 4,-6-4,9 4,-9-4,2 0,5 4,-6-3,6 2,-1-3,-5 4,6-3,0 3,-6 0,5-3,-2 7,-4-7,9 7,-9-7,8 7,-7-7,2 3,4-4,-6 0,6 0,-1-4,-5 3,6-7,0 8,-6-4,5 4,-2 0,-4 0,12-4,-11 3,5-7,1 7,-6-3,6 4,-1 0,-5 0,6-4,0 4,-2-8,3 6,-4-2,-5 1,8 2,-2-3,8 4,-3 0,-5 0,8-5,-7 4,9-3,-5 0,5 3,-4-4,-1 5,-2 0,-7 0,2 0,4 0,-6 0,6 0,-1 0,-5 0,6 0,0 0,-6 0,5 0,1 4,-6-3,6 3,4-4,-9 0,10 0,-13 0,5 0,0 0,6 0,0 0,-5 0,-2 0,4-4,-6 3,10-3,-10 4,12-4,-1 3,4-8,4 8,2-3,1 4,-1 0,-2 0,-9 0,9-4,-4 3,1-4,-2 5,-6 0,12 0,-4 0,5 4,4-3,-8 3,15-4,-4 0,5 0,1 0,-1 0,18 0,-13 0,7 0,-24 0,11 5,-8-3,10 7,-2-3,2-1,1 0,5-5,-12 0,4 4,-10-3,11 4,-16-5,4 0,-17 0,3 0,2 4,1 2,4 3,-5-4,0 3,-6-3,5 0,-1 7,-3-11,2 7,-3-8,-4 0,9 0,-4 0,4-8,6 6,1-6,11 3,-4 4,23-9,-15 9,5-8,-10 8,-20-3,8 4,-14 0,4 0,0 4,-4-3,11 3,-5-4,2 0,-4-4,0 4,0-8,1 6,4-2,-9 4,9-4,-4-1,4-4,-4 0,9 4,-3-4,11 8,-1-8,1 8,5-3,2-1,23 4,-14-8,21-2,-17-2,7-8,0 4,-16 2,0-1,12-3,18-5,-48 19,12 1,-2 4,5 0,-9 0,-17 0,0 0,0 0,1 0,10-5,-4 4,9-3,-4 4,18 0,-10 0,0 0,-15 0,-5 0,-4 0,12 0,-7 0,3 4,-4-3,0 2,0-3,6 0,0 5,-1 0,-4 0,-1 3,-5-7,8 2,-6 1,6-3,4 7,-9-4,14 1,-11-1,5 0,-1 1,6 0,-4 3,9-7,-4 8,6-8,-1 3,-5-4,-1 0,0 5,-4-4,4 7,-5-7,5 8,1-8,12 7,-10-3,4 4,-12 1,-1-1,1 0,0 0,-1 0,6 1,-4-5,4 3,-5-7,-1 7,1-7,5 3,1-4,18-4,-10-1,10 0,-7-4,2 7,-1-7,5 8,-4-8,0 4,-2-1,0-3,2 3,6 0,-1-3,2 3,-7 1,-1 0,-12 5,-1-4,0 3,1-3,6 4,12 4,-10-3,5 3,-4-8,-7 2,9-2,-5-1,-1 4,6-3,-4-1,10 0,-10-5,-1 0,-12 0,22 1,-16 4,28-4,-21 8,10-9,-10 5,10-6,-10 6,-1 0,-7 1,7-2,-13 1,7 1,-17 4,0 0,13 0,-5 0,5 4,-8 0,0 1,6 3,1-3,-1 4,-2-3,3 2,0-7,3 7,1-7,-4 3,4-4,-5 0,-1 0,1 0,0 0,-5-4,-2 3,4-6,-6 6,6-3,-4 8,-2-3,7 3,2 0,1-2,-1 10,-1-11,-9 11,9-11,-9 3,4-4,2 3,0-2,2 7,0-7,-7 3,7-4,-8 3,4-2,3-1,-6-1,5-3,1 12,-6-6,6 9,-1-6,0 0,7-1,-9-1,0-2,-5 7,3-4,5 5,-8-2,6-2,-8 5,2-1,2 4,-29 17,5-17,-23 13,10-17,1-1,-5 1,4 0,-14 0,8-4,-9-1,5 0,0 1,5 0,1 0,-7-5,4 0,-6 0,4 0,4 0,-5 0,5 0,-8-5,6 4,-3-7,1 7,9-3,-4 4,-7 0,-2-4,-1 2,0-2,9 4,0-4,1 3,-2-3,4 0,-4 4,-1-4,1 4,-2 0,4 0,0 0,-1-4,-10 3,4-4,-9 5,9-4,-4 3,10-3,-4 0,9 3,-4-3,-3 4,6 0,-6 0,3 0,-1 0,0-4,1 3,-8-3,5 4,-5 0,3-4,9 3,-9-3,4 4,-5-4,-5 3,-1-3,-6 4,1 0,-6 0,-2 0,0 4,2-3,5 3,6 0,5-3,3 4,3-1,0-3,-4 3,9-4,-4 0,-3 0,6 0,-6 3,0-2,6 3,-6-4,0 0,6 0,-6 0,0 0,6 0,-6 0,1 0,4 0,-4 0,-1 0,6 0,-6 0,0 0,6 0,-11 0,7 0,-5 0,1 0,4 0,-4 0,4 4,-5-3,5 7,-3-3,3 0,-1-1,-2 0,3 1,-5 0,-5 4,4-8,-22 3,14 1,-15-4,13 3,-1-4,10 4,-1-3,12 3,-3-4,-3-4,6 3,-6-7,-4 3,4 0,-11-3,13 3,-8-5,1 1,-4-1,1 5,-6-4,3 8,-9-4,10 1,2 3,6-3,-1 4,0 0,5 0,1 0,-3 4,6-3,-6 3,0-8,6 3,-5-7,3 7,3-6,-9 6,8-3,-5 0,-1 3,6-2,-6-1,3-1,4 0,-4-3,-7 3,8-4,-8 4,12 1,-5 8,-7-3,0 7,-4-7,6 7,-1-2,-5-1,-2 3,1-3,1 5,10-5,1-1,5 0,-8-3,6 6,-9-6,10 3,-2-4,0 7,-1-2,0 7,0-4,4 0,-8 5,1 1,-2-5,-1 3,9-7,-9 0,9 7,-4-7,5 4,0 2,-8-9,6 6,-6-8,4 0,3 0,-10 4,9-4,-6 4,0-4,-10 0,-4 0,-6 0,5 0,6 0,6 0,6 0,5 0,-5-4,-4 3,2-3,3 4,2 0,1-4,-11 0,10-1,-4 1,2 1,6 2,-13-7,7 7,2-2,-7-1,5 3,3-6,-9 7,14-8,-4-7,9-3,4-8,8 6,1 3,4-5,-1 3,1-3,4 5,0 0,0 0,3 3,1-6,1 10,3-7,-8 5,4-2,-4-3,12 0,-10 0,8 0,-9-1,3 1,0 4,0-7,0 10,3-10,-6 7,6 0,-7-11,4 8,-4-4,3 0,-8 7,4-7,3 4,5 7,2 2,2 7,-7 0,8 4,-6-3,5 6,1-6,-10 3,13-4,-6 0,1-4,2 3,-8-3,8 4,-3-3,4-2,-6 0,-2 1,6 0,0 3,2-3,-5 4,1 0,-4 0,12-3,-11 2,6-7,-1 7,-5-7,6 3,-8-3,8-1,-6 0,5 5,-7-4,8 3,-6-4,6 1,-8 3,7-3,-5 7,6-3,4 1,-8-2,8 0,-12-3,0 7,8-6,-6 6,5-3,1 0,-6 3,5-3,-4 8,1 0,4 4,-4-4,0 0,4 0,-6-3,5 3,-2 0,-4-3,4 7,3 0,-6-2,5 5,-7-6,1 4,3-5,-2 4,2-7,4 6,-6-2,6 0,-5 2,-2-2,10-1,-9 0,6 0,-4-3,-4 3,7-4,-6 0,3 3,4-2,-6 3,5-4,1 0,-6 4,6-3,-5 7,-2-8,10 4,-9-4,6 0,0 0,-6 4,5 1,1 0,-6 2,5-6,1 7,-6-7,6 2,-1 1,-5-3,6 7,0-7,-6 6,5-6,-6 7,6-3,-5 3,6-3,0 2,-6-6,5 3,1-4,-6 0,10 0,-11-4,9 3,-9-6,4 6,0-3,-4 0,11-1,-10 0,11-3,-12 0,4 2,2-6,-5 11,6-3,0 4,-6 0,5 0,1 0,-6 0,6 0,-4 0,2 0,8-11,-3 8,-2-9,1 8,-9-1,4 0,2-2,-5 6,6-3,0 0,-6 3,5-3,1 0,-6 3,6-2,4 3,-9 0,9 0,-11 0,-1 0,7 0,-5 0,6 0,-5 0,-2 0,11 0,-10 0,5 0,1 0,-1 0,1-4,2 3,-9-3,4 0,3 3,-7-3,7 0,5 3,-10-2,9-1,-7 3,1-3,0 4,-2 0,4 0,-1 0,2 0,0 0,-8 0,4 0,0 0,-4 0,12 0,-12-4,7 3,0-3,-6 4,5-4,-2 3,-3-2,7 3,-8-4,4 3,0-3,1 4,4 4,-4-3,-1 3,3-4,-6 0,9 0,-10-4,2 3,2-7,1 7,5-3,-1 4,1 0,0 0,-1 0,-4-4,-1 3,3-3,-6 4,5 0,-4 0,-3 0,11 0,-9 0,6 0,-4 0,-4 4,-97 2,19-1,-5-2,-2 0,-21 2,20-4,-5 9,7-8,6 12,2-12,18 12,-3-9,9 0,1 4,-4-8,4 7,4-3,-2 0,4-1,3 0,-24 1,22 0,-14-1,9-8,2 3,-4-8,-10 8,2-3,-17 4,5 5,-11-4,4 3,-6-4,12 0,3 5,18-4,-2 3,12-4,-1-4,8 3,-8-6,6 2,-6 0,8-3,-8 7,6-2,-6 3,1-4,4-1,-4 0,6-3,-6 7,4-2,-4-1,-1 3,6-7,-11 3,12-4,-4 4,5-6,-5 5,3-7,-3 8,-2-3,4 7,-4-6,-1 6,6-7,-6 3,8-4,-1 1,-4 3,-1-3,0 3,1-4,5 4,-10 2,3 3,-15 0,-1 0,-1 0,1-5,7 4,5-3,5 4,-3 0,7 0,-3 0,-2 0,5-4,-6 3,0-2,6-1,-6 3,0-3,6 0,-6 3,3-3,4 4,-9 0,4 0,-5 0,-5 5,9-4,-19 3,22-4,-22 4,13-3,-9 4,5-1,-5-3,15 3,-19-4,17 0,-13 0,12 0,4 0,-4 0,4 0,-5 0,0 0,1 0,4 0,-4 0,-1 0,3 0,-12 0,18 0,-21 0,20 0,-10 0,13 0,0 0,-8 0,6 0,-6 0,3 0,4 0,-12 4,6 1,-2 0,0-1,7 0,-7 1,3-1,-5 5,5-5,1 1,-5-1,2 4,-8-2,10 7,-3-8,-8 4,3-4,-13 1,10 2,-6-2,1 3,4 1,-3 0,9-1,-4-4,5 3,-12-7,9 3,-4-4,8 0,9-3,-4-2,-3-8,6 8,-6-7,8 7,0 0,-8-6,6 5,-6-7,3 0,-1 3,0-6,-9 5,8-2,-14 3,-3 5,0 1,1 4,2-9,4 2,-1-7,-3 9,9 1,-4 4,5 0,5-8,1 6,5-9,-8 10,6-7,-6 7,0-7,10 7,-12-6,6 6,3-7,-12 7,15-2,-8 3,7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1T16:27:5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3491 564 24575,'-40'-47'0,"-2"-2"0,-4 8 0,-14-12-1494,-19-2 1494,36 26 0,-3 2-608,-14 4 1,-2 2 607,2 0 0,-8-1 0,-11 2 0,-16-1 0,-2 0 0,11 2 0,17 4 0,6 2 0,-9 1 0,-2 1 0,-12 0 0,-6-1 0,0 3 0,7 1 0,16 4 0,-16 6 0,6 4 0,-9-2 0,-8 0 0,17 6 0,-8 19 0,-2-3 0,-2 1 0,38-9 0,-3 2 0,-19 8 0,-18 7 0,-1 2 0,16-5 0,12-3 0,3 6 0,-4 10 0,-10 12 0,4 2 0,16-6 0,20-3 0,8 2 0,-15 36 0,5 0 0,22-37 0,2-5 0,-2 2 0,1 1 21,3 5 0,0 1-21,1-5 0,1 0 0,1 48 0,3-4 0,7-17 0,7 17 0,9-8 0,-4-37 0,1-1 0,18 39 0,1 7 0,-2-18 0,-9-17 0,2 0 0,16 23 0,-15-28 0,2 0 0,28 22-626,-23-32 0,4 1 626,8 4 0,3 0 0,4 7 0,3-1 0,2-3 0,0-1 0,2 5 0,0 0 0,-4-10 0,1-1 0,0 2 0,1-2 0,-5-9 0,2-4 0,20 3 0,0-4 0,-18-9 0,0-1 0,16 3 0,0-2 25,-20-5 1,-3-1-26,1 0 0,1 0 0,-1-3 0,1-1 0,48 11 0,0 0 0,0-5-571,-37-5 1,2-1 570,1-3 0,2 0 0,4 0 0,1 0-367,5 1 1,0-1 366,-5 0 0,0 0 0,6 2 0,0-2 0,2-4 0,-3 0 0,-10 0 0,-2-1 557,0-3 1,-4-2-558,28-4 560,-27-1-560,-16-9 2461,-28-1-2461,8-14 1606,-7 7-1606,10-13 0,-5 7 0,3-14 0,8-5 0,-4-15 0,7-4-378,-12 24 1,0-2 377,18-43 0,-13 38 0,1-1 0,-5 3 0,-2-1 0,-2 1 0,-1-1 0,4 1 0,-1-1 0,-6 0 0,0 1 0,21-39 0,-13-7 0,-3 7 0,-13-10 0,-2 0 0,-20 10 0,-5-7 0,-3 29 0,-3 0 0,3 12 0,-1-2 0,-17-36 0,0-1 0,16 38 0,-1 0 0,-14-33 0,2 1 0,18 38 0,2 1 0,-6-12 0,0 1 0,-9-26 0,1 8 0,-7-8 0,-1 11 0,-6-1 0,13 30 0,-2 0 0,-23-27 0,6 27 0,-2 3 0,-11-4 0,-15 0 0,41 21 0,-5 5 0,-5-4 0,-28 6 0,-12 2-866,33 13 1,-1 5 865,6 4 0,-2 2 0,-11 4 0,4 1 0,1 4 0,2-2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1T16:27:58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3433 390 24575,'-45'-28'0,"0"1"0,-40-15 0,8-3 0,13 16 0,2 7 0,0 3 0,-3 11 0,-19 1-1005,-2 7 1005,32-3 0,-1-1 0,0 2 0,-2 2 0,-10-4 0,-3 0-581,1 3 1,-1 2 580,0 1 0,0 4 0,-12 2 0,0 4-850,10 1 0,0 3 850,-11 4 0,-1 0 0,7-6 0,1 1 0,-1 3 0,1 0 0,-1 1 0,1 0 0,-1 5 0,1 1 0,5-1 0,2 0 0,0 2 0,2 1-500,8-2 1,2 2 499,-1 4 0,2 1 0,12-1 0,3 3 68,0 12 0,4 2-68,-9 25 0,24-20 0,2 2 0,-11 31 0,14-32 0,0 1 0,0-6 0,1 2 0,-1 8 0,-1 2-145,1-5 1,0 0 144,4-1 0,-1 1 0,-2 3 0,-1 3 0,3 20 0,1 2 0,2-15 0,3-1 0,4 16 0,6-1 303,6-22 0,4-2-303,4-3 0,1 0 0,0-1 0,0 1 0,0-1 0,0-1 0,14 32 0,0-2 930,4-17-930,-5-4 0,12-5 0,11 1 0,18-4-282,-25-23 0,2 1 282,1 0 0,4 3 0,3 3 0,6 6 0,-3-4 0,13 7 0,1-1-136,-11-7 1,3 1-1,-1-5 136,11-5 0,-1-6 0,-4 3 0,0-2-70,0-3 1,0 0 69,-7 0 0,-2 0 0,-5-2 0,-3 0 0,-4-4 0,-1-2 46,-1-2 0,3-1-46,37 2 0,3-3 0,-27-6 0,2-1-194,1-1 0,6 0 1,-5-1 193,3 0 0,-1-4 0,14-5 0,1-4 0,2 1 0,-1-3 0,1-6 0,-1-2 0,0 1 0,-3 1 0,-11 1 0,-2-1 455,0-3 1,-2-1-456,-10 6 0,-2-2 0,-1-4 0,1-3 0,5 0 0,-1 0 0,26-24 0,-36 19 0,-6-1 0,-2-10 1142,-9 2-1142,-10 13 0,-1 0 0,0 4 1832,-3-10-1832,-2 4 1196,1-7-1196,-3-16 0,5-5 0,2-16 0,3-11-731,7-3 731,-15 39 0,0-1 0,1 0 0,-1 1 0,0-1 0,0 1 0,-3 0 0,-1-1 0,7-21 0,0-1 0,-9 17 0,-1 1 0,3-13 0,0 2 0,1-20 0,-4 0 0,-1 8 0,0-19 0,-8 8 0,-8-10 0,0 11 0,-15-9 0,6 19 0,-12-8 0,6 10 0,-8-10 0,2 17 0,9 15 0,-2-1 0,-9-17 0,-9-18 0,4 23 0,7 2 0,-20 9 0,9-16 0,-9 24 0,-11-20 0,8 15 0,1 14 0,0 0 0,-7-17 0,12 21 0,2 3 0,4-4 0,-6 2 0,17 9 0,-23 1 0,25 11 731,-18 2-731,17 9 0,-10 5 0,0 6 0,0-3 0,20 3 0,9-11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31.xml"/><Relationship Id="rId18" Type="http://schemas.openxmlformats.org/officeDocument/2006/relationships/slide" Target="slide43.xml"/><Relationship Id="rId3" Type="http://schemas.openxmlformats.org/officeDocument/2006/relationships/slide" Target="slide11.xml"/><Relationship Id="rId7" Type="http://schemas.openxmlformats.org/officeDocument/2006/relationships/slide" Target="slide19.xml"/><Relationship Id="rId12" Type="http://schemas.openxmlformats.org/officeDocument/2006/relationships/slide" Target="slide29.xml"/><Relationship Id="rId17" Type="http://schemas.openxmlformats.org/officeDocument/2006/relationships/slide" Target="slide41.xml"/><Relationship Id="rId2" Type="http://schemas.openxmlformats.org/officeDocument/2006/relationships/slide" Target="slide9.xml"/><Relationship Id="rId16" Type="http://schemas.openxmlformats.org/officeDocument/2006/relationships/slide" Target="slide39.xml"/><Relationship Id="rId20" Type="http://schemas.openxmlformats.org/officeDocument/2006/relationships/slide" Target="slide4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7.xml"/><Relationship Id="rId11" Type="http://schemas.openxmlformats.org/officeDocument/2006/relationships/slide" Target="slide27.xml"/><Relationship Id="rId5" Type="http://schemas.openxmlformats.org/officeDocument/2006/relationships/slide" Target="slide15.xml"/><Relationship Id="rId15" Type="http://schemas.openxmlformats.org/officeDocument/2006/relationships/slide" Target="slide35.xml"/><Relationship Id="rId10" Type="http://schemas.openxmlformats.org/officeDocument/2006/relationships/slide" Target="slide25.xml"/><Relationship Id="rId19" Type="http://schemas.openxmlformats.org/officeDocument/2006/relationships/slide" Target="slide45.xml"/><Relationship Id="rId4" Type="http://schemas.openxmlformats.org/officeDocument/2006/relationships/slide" Target="slide13.xml"/><Relationship Id="rId9" Type="http://schemas.openxmlformats.org/officeDocument/2006/relationships/slide" Target="slide23.xml"/><Relationship Id="rId14" Type="http://schemas.openxmlformats.org/officeDocument/2006/relationships/slide" Target="slide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customXml" Target="../ink/ink1.xml"/><Relationship Id="rId3" Type="http://schemas.openxmlformats.org/officeDocument/2006/relationships/image" Target="../media/image13.png"/><Relationship Id="rId21" Type="http://schemas.openxmlformats.org/officeDocument/2006/relationships/image" Target="../media/image29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customXml" Target="../ink/ink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customXml" Target="../ink/ink3.xml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customXml" Target="../ink/ink4.xml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B6BCE-306B-264A-9588-389D382CC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BUILDOTS UPDATE : 29/12/2019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EEAD4F-E2C0-0643-92C7-2D7E45264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17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5393" y="264849"/>
            <a:ext cx="6206607" cy="3595551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FD1FE23-6BA6-8F40-AC9D-245C4ABA39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5467" y="3860399"/>
            <a:ext cx="5706533" cy="3471975"/>
          </a:xfrm>
          <a:prstGeom prst="rect">
            <a:avLst/>
          </a:prstGeom>
        </p:spPr>
      </p:pic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1085048B-312A-9A42-AB7F-1D56E7B1B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024" y="2344684"/>
            <a:ext cx="3476617" cy="3516365"/>
          </a:xfrm>
        </p:spPr>
        <p:txBody>
          <a:bodyPr/>
          <a:lstStyle/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FAR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FOV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358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C28044B-ACF9-4843-85B4-E441840CF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4" r="3" b="22293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21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Experiment 2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41A773E0-88AE-7F4F-8A9E-AAA62AA6DAEF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r>
              <a:rPr lang="en-US"/>
              <a:t>Camera distance model : FAR</a:t>
            </a:r>
          </a:p>
          <a:p>
            <a:pPr>
              <a:buFont typeface="Wingdings 2" charset="2"/>
              <a:buChar char=""/>
            </a:pPr>
            <a:r>
              <a:rPr lang="en-US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/>
              <a:t>Camera model : SIMPLE_RADIAL_FISHEYE</a:t>
            </a:r>
          </a:p>
          <a:p>
            <a:pPr>
              <a:buFont typeface="Wingdings 2" charset="2"/>
              <a:buChar char=""/>
            </a:pPr>
            <a:endParaRPr lang="en-US"/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482B84CB-1299-534E-8441-21FC2F8A30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0738" r="-2" b="26591"/>
          <a:stretch/>
        </p:blipFill>
        <p:spPr>
          <a:xfrm>
            <a:off x="6485467" y="4125250"/>
            <a:ext cx="5706532" cy="273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5393" y="13527"/>
            <a:ext cx="6206607" cy="3634499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9129D9E3-4F17-F741-A6A9-DFB2388AE993}"/>
              </a:ext>
            </a:extLst>
          </p:cNvPr>
          <p:cNvSpPr txBox="1">
            <a:spLocks/>
          </p:cNvSpPr>
          <p:nvPr/>
        </p:nvSpPr>
        <p:spPr>
          <a:xfrm>
            <a:off x="223024" y="2344684"/>
            <a:ext cx="3476617" cy="35163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FAR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SIMPLE_RADIAL_FISHEYE</a:t>
            </a:r>
          </a:p>
          <a:p>
            <a:endParaRPr lang="fr-FR" dirty="0"/>
          </a:p>
          <a:p>
            <a:r>
              <a:rPr lang="fr-FR" dirty="0" err="1"/>
              <a:t>Scalling</a:t>
            </a:r>
            <a:r>
              <a:rPr lang="fr-FR" dirty="0"/>
              <a:t> issues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red</a:t>
            </a:r>
            <a:r>
              <a:rPr lang="fr-FR" dirty="0"/>
              <a:t> </a:t>
            </a:r>
            <a:r>
              <a:rPr lang="fr-FR" dirty="0" err="1"/>
              <a:t>drawings</a:t>
            </a:r>
            <a:r>
              <a:rPr lang="fr-FR" dirty="0"/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498661-7E40-004C-BB1D-F35888F62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409" y="4566833"/>
            <a:ext cx="2437367" cy="18597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92A83CF-4156-BC4B-BEF0-7B5D042A2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699" y="3648026"/>
            <a:ext cx="3607592" cy="30980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8F62184-D5B7-4649-9042-0A657410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680" y="3661553"/>
            <a:ext cx="3021320" cy="30980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3E4A3B04-1291-AF4D-AC4D-FFE5855B6D3A}"/>
                  </a:ext>
                </a:extLst>
              </p14:cNvPr>
              <p14:cNvContentPartPr/>
              <p14:nvPr/>
            </p14:nvContentPartPr>
            <p14:xfrm>
              <a:off x="7103269" y="4108748"/>
              <a:ext cx="1503720" cy="130860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3E4A3B04-1291-AF4D-AC4D-FFE5855B6D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4269" y="4099748"/>
                <a:ext cx="1521360" cy="13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4C23AC66-16E6-5049-AA9C-4693B51977AB}"/>
                  </a:ext>
                </a:extLst>
              </p14:cNvPr>
              <p14:cNvContentPartPr/>
              <p14:nvPr/>
            </p14:nvContentPartPr>
            <p14:xfrm>
              <a:off x="3709549" y="4702028"/>
              <a:ext cx="1669320" cy="141120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4C23AC66-16E6-5049-AA9C-4693B51977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0549" y="4693388"/>
                <a:ext cx="1686960" cy="14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078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373F6A0-9850-F141-8809-369F3A69BA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2583" b="2"/>
          <a:stretch/>
        </p:blipFill>
        <p:spPr>
          <a:xfrm>
            <a:off x="5985393" y="0"/>
            <a:ext cx="6206607" cy="4125251"/>
          </a:xfrm>
          <a:prstGeom prst="rect">
            <a:avLst/>
          </a:prstGeom>
        </p:spPr>
      </p:pic>
      <p:sp useBgFill="1">
        <p:nvSpPr>
          <p:cNvPr id="20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Experiment 3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DDE2339-0C68-5149-87D2-C87EAF593B84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FAR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RADIAL_FISHEYE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2 but one of the model contains all points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7107BF1-56EC-5244-82DD-8018D83CA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27" r="1" b="22531"/>
          <a:stretch/>
        </p:blipFill>
        <p:spPr>
          <a:xfrm>
            <a:off x="6485467" y="4125251"/>
            <a:ext cx="5706532" cy="273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7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5392" y="97894"/>
            <a:ext cx="6206607" cy="3929462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6B232DDA-DD61-9D4D-B0AE-1C8E3C88F5CF}"/>
              </a:ext>
            </a:extLst>
          </p:cNvPr>
          <p:cNvSpPr txBox="1">
            <a:spLocks/>
          </p:cNvSpPr>
          <p:nvPr/>
        </p:nvSpPr>
        <p:spPr>
          <a:xfrm>
            <a:off x="223024" y="2344684"/>
            <a:ext cx="3476617" cy="35163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FAR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RADIAL_FISHEYE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33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838519"/>
          </a:xfrm>
        </p:spPr>
        <p:txBody>
          <a:bodyPr/>
          <a:lstStyle/>
          <a:p>
            <a:r>
              <a:rPr lang="fr-FR" dirty="0" err="1"/>
              <a:t>Experiment</a:t>
            </a:r>
            <a:r>
              <a:rPr lang="fr-FR" dirty="0"/>
              <a:t> 4</a:t>
            </a:r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69E27834-7AA2-8349-BAE1-2DABCE1738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333" r="15333"/>
          <a:stretch>
            <a:fillRect/>
          </a:stretch>
        </p:blipFill>
        <p:spPr>
          <a:xfrm>
            <a:off x="4303260" y="204353"/>
            <a:ext cx="2728911" cy="2179496"/>
          </a:xfr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B0C01521-9F64-8E4A-B42B-28CE33ED6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024" y="2344684"/>
            <a:ext cx="3476617" cy="3516365"/>
          </a:xfrm>
        </p:spPr>
        <p:txBody>
          <a:bodyPr/>
          <a:lstStyle/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FAR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OPENCV_FISHEYE</a:t>
            </a:r>
          </a:p>
          <a:p>
            <a:endParaRPr lang="fr-FR" dirty="0"/>
          </a:p>
          <a:p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: 7</a:t>
            </a:r>
          </a:p>
          <a:p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48C274B-E9C1-9E47-B6BE-478EE68A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93" y="2478739"/>
            <a:ext cx="2612743" cy="20169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77C5CAD-8829-AF43-BFF5-B634C60E0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93" y="4590592"/>
            <a:ext cx="3868187" cy="168955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2E62343-DD6D-D44D-8CF5-EE63A8786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321" y="2460009"/>
            <a:ext cx="2996733" cy="1974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79A8291-5355-BC41-9B82-3935C362A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6532" y="4531272"/>
            <a:ext cx="1609522" cy="170733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37967A5-163B-0C49-8A7B-A20E17313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2832" y="300997"/>
            <a:ext cx="2543222" cy="18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5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00750" y="0"/>
            <a:ext cx="5859599" cy="4125251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33621E18-6880-3148-931F-3605D5113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024" y="2344684"/>
            <a:ext cx="3476617" cy="3516365"/>
          </a:xfrm>
        </p:spPr>
        <p:txBody>
          <a:bodyPr/>
          <a:lstStyle/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FAR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OPENCV_FISHEYE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351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838519"/>
          </a:xfrm>
        </p:spPr>
        <p:txBody>
          <a:bodyPr/>
          <a:lstStyle/>
          <a:p>
            <a:r>
              <a:rPr lang="fr-FR"/>
              <a:t>Experiment 5</a:t>
            </a:r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18ABEA61-2642-3B46-8FD7-4A6AEC1772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778" b="1778"/>
          <a:stretch>
            <a:fillRect/>
          </a:stretch>
        </p:blipFill>
        <p:spPr>
          <a:xfrm>
            <a:off x="3867150" y="0"/>
            <a:ext cx="8324850" cy="6858000"/>
          </a:xfr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881CDC16-7E3A-E449-B030-23EBAC457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024" y="2344684"/>
            <a:ext cx="3476617" cy="3516365"/>
          </a:xfrm>
        </p:spPr>
        <p:txBody>
          <a:bodyPr/>
          <a:lstStyle/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FAR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THIN_PRISMFISHEYE</a:t>
            </a:r>
          </a:p>
          <a:p>
            <a:endParaRPr lang="fr-FR" dirty="0"/>
          </a:p>
          <a:p>
            <a:r>
              <a:rPr lang="fr-FR" dirty="0" err="1"/>
              <a:t>Sparse</a:t>
            </a:r>
            <a:r>
              <a:rPr lang="fr-FR" dirty="0"/>
              <a:t> model : 1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047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0"/>
            <a:ext cx="5062961" cy="4743450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457C15FA-9652-B041-A367-64CDE9F21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024" y="2344684"/>
            <a:ext cx="3476617" cy="3516365"/>
          </a:xfrm>
        </p:spPr>
        <p:txBody>
          <a:bodyPr/>
          <a:lstStyle/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FAR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THIN_PRISMFISHEYE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3185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A342DC67-0F96-124F-A19B-5E3486601E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-2" b="17853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Experiment 6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D65364CB-7945-C34A-8E9B-331118188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2" y="2413000"/>
            <a:ext cx="5055923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FAR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FOV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 : 1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1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E0E34-35F7-7E4C-923C-05EC8BE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 dirty="0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3813B-D2FA-AD4C-884E-B20B0B95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run</a:t>
            </a:r>
            <a:r>
              <a:rPr lang="fr-FR" dirty="0"/>
              <a:t> on </a:t>
            </a:r>
            <a:r>
              <a:rPr lang="fr-FR" dirty="0" err="1"/>
              <a:t>Colmap</a:t>
            </a:r>
            <a:endParaRPr lang="fr-FR" dirty="0"/>
          </a:p>
          <a:p>
            <a:r>
              <a:rPr lang="fr-FR" dirty="0"/>
              <a:t>Constant </a:t>
            </a:r>
            <a:r>
              <a:rPr lang="fr-FR" dirty="0" err="1"/>
              <a:t>parameters</a:t>
            </a:r>
            <a:r>
              <a:rPr lang="fr-FR" dirty="0"/>
              <a:t> : FPS (10), #Frames (295) , record </a:t>
            </a:r>
            <a:r>
              <a:rPr lang="fr-FR" dirty="0" err="1"/>
              <a:t>lenght</a:t>
            </a:r>
            <a:r>
              <a:rPr lang="fr-FR" dirty="0"/>
              <a:t> (30[s])</a:t>
            </a:r>
          </a:p>
          <a:p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test :  Frame size, camera distance model, camera model</a:t>
            </a:r>
          </a:p>
          <a:p>
            <a:r>
              <a:rPr lang="fr-FR" dirty="0" err="1"/>
              <a:t>Bash</a:t>
            </a:r>
            <a:r>
              <a:rPr lang="fr-FR" dirty="0"/>
              <a:t> script running multiple </a:t>
            </a:r>
            <a:r>
              <a:rPr lang="fr-FR" dirty="0" err="1"/>
              <a:t>experiments</a:t>
            </a:r>
            <a:endParaRPr lang="fr-FR" dirty="0"/>
          </a:p>
          <a:p>
            <a:r>
              <a:rPr lang="fr-FR" dirty="0"/>
              <a:t>Notes: </a:t>
            </a:r>
          </a:p>
          <a:p>
            <a:pPr lvl="2" indent="-342900">
              <a:buAutoNum type="arabicParenR"/>
            </a:pPr>
            <a:r>
              <a:rPr lang="fr-FR" dirty="0"/>
              <a:t>#Frames and record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increased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to last </a:t>
            </a:r>
            <a:r>
              <a:rPr lang="fr-FR" dirty="0" err="1"/>
              <a:t>experiment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begin</a:t>
            </a:r>
            <a:r>
              <a:rPr lang="fr-FR" dirty="0"/>
              <a:t> and end the record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the initial position </a:t>
            </a:r>
          </a:p>
          <a:p>
            <a:pPr lvl="2" indent="-342900">
              <a:buAutoNum type="arabicParenR"/>
            </a:pP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appreciate</a:t>
            </a:r>
            <a:r>
              <a:rPr lang="fr-FR" dirty="0"/>
              <a:t> one </a:t>
            </a:r>
            <a:r>
              <a:rPr lang="fr-FR" dirty="0" err="1"/>
              <a:t>experiment’s</a:t>
            </a:r>
            <a:r>
              <a:rPr lang="fr-FR" dirty="0"/>
              <a:t> </a:t>
            </a:r>
            <a:r>
              <a:rPr lang="fr-FR" dirty="0" err="1"/>
              <a:t>effectiveness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dense reconstruction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4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32D13F9-A763-7649-9F32-2F513D9EB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1" r="21575" b="2"/>
          <a:stretch/>
        </p:blipFill>
        <p:spPr>
          <a:xfrm>
            <a:off x="5985393" y="-1"/>
            <a:ext cx="3312481" cy="3383279"/>
          </a:xfrm>
          <a:prstGeom prst="rect">
            <a:avLst/>
          </a:prstGeom>
        </p:spPr>
      </p:pic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53A46C45-9584-764F-851F-773D57D83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2" y="2413000"/>
            <a:ext cx="4921687" cy="36322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r>
              <a:rPr lang="en-US"/>
              <a:t>Camera distance model : FAR</a:t>
            </a:r>
          </a:p>
          <a:p>
            <a:pPr>
              <a:buFont typeface="Wingdings 2" charset="2"/>
              <a:buChar char=""/>
            </a:pPr>
            <a:r>
              <a:rPr lang="en-US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/>
              <a:t>Camera model : FOV</a:t>
            </a:r>
          </a:p>
          <a:p>
            <a:pPr>
              <a:buFont typeface="Wingdings 2" charset="2"/>
              <a:buChar char=""/>
            </a:pPr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C54ECF-60C2-6945-8CC7-121951468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97" r="26321" b="1"/>
          <a:stretch/>
        </p:blipFill>
        <p:spPr>
          <a:xfrm>
            <a:off x="9389808" y="-4"/>
            <a:ext cx="2802193" cy="338328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A7FF9D3-4D33-4746-8850-80C1720C9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9" r="30701" b="-2"/>
          <a:stretch/>
        </p:blipFill>
        <p:spPr>
          <a:xfrm>
            <a:off x="6485641" y="3474721"/>
            <a:ext cx="2812232" cy="338328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10" r="35198" b="-1"/>
          <a:stretch/>
        </p:blipFill>
        <p:spPr>
          <a:xfrm>
            <a:off x="9389807" y="3474717"/>
            <a:ext cx="2802192" cy="33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6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838519"/>
          </a:xfrm>
        </p:spPr>
        <p:txBody>
          <a:bodyPr/>
          <a:lstStyle/>
          <a:p>
            <a:r>
              <a:rPr lang="fr-FR" dirty="0" err="1"/>
              <a:t>Experiment</a:t>
            </a:r>
            <a:r>
              <a:rPr lang="fr-FR" dirty="0"/>
              <a:t> 7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DFEB3DE-3D48-F444-B1F2-AE6D3D08D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9" r="1929"/>
          <a:stretch>
            <a:fillRect/>
          </a:stretch>
        </p:blipFill>
        <p:spPr>
          <a:xfrm>
            <a:off x="3605213" y="0"/>
            <a:ext cx="8586787" cy="6858000"/>
          </a:xfr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1C809788-D7E0-A84D-9F19-7E98F849D343}"/>
              </a:ext>
            </a:extLst>
          </p:cNvPr>
          <p:cNvSpPr txBox="1">
            <a:spLocks/>
          </p:cNvSpPr>
          <p:nvPr/>
        </p:nvSpPr>
        <p:spPr>
          <a:xfrm>
            <a:off x="223024" y="2344684"/>
            <a:ext cx="3476617" cy="35163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FAR</a:t>
            </a:r>
          </a:p>
          <a:p>
            <a:r>
              <a:rPr lang="fr-FR" dirty="0"/>
              <a:t>Frame size : 2000</a:t>
            </a:r>
          </a:p>
          <a:p>
            <a:r>
              <a:rPr lang="fr-FR" dirty="0"/>
              <a:t>Camera model : SIMPLE_RADIAL_FISHEYE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Sparse</a:t>
            </a:r>
            <a:r>
              <a:rPr lang="fr-FR" dirty="0"/>
              <a:t> model : 1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8638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120A0A-82D8-6549-9CE9-DB485286E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" t="-1213" r="-1502" b="1213"/>
          <a:stretch/>
        </p:blipFill>
        <p:spPr>
          <a:xfrm>
            <a:off x="5985393" y="-39408"/>
            <a:ext cx="6318496" cy="222539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28" r="453" b="-4"/>
          <a:stretch/>
        </p:blipFill>
        <p:spPr>
          <a:xfrm>
            <a:off x="6096000" y="2185986"/>
            <a:ext cx="3105873" cy="3508758"/>
          </a:xfrm>
          <a:prstGeom prst="rect">
            <a:avLst/>
          </a:prstGeom>
        </p:spPr>
      </p:pic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19ACC539-8252-0040-8753-208E95C7B220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r>
              <a:rPr lang="en-US"/>
              <a:t>Camera distance model : FAR</a:t>
            </a:r>
          </a:p>
          <a:p>
            <a:pPr>
              <a:buFont typeface="Wingdings 2" charset="2"/>
              <a:buChar char=""/>
            </a:pPr>
            <a:r>
              <a:rPr lang="en-US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/>
              <a:t>Camera model : SIMPLE_RADIAL_FISHEYE</a:t>
            </a:r>
          </a:p>
          <a:p>
            <a:pPr>
              <a:buFont typeface="Wingdings 2" charset="2"/>
              <a:buChar char=""/>
            </a:pPr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C854B1-400A-DA47-8B5E-086C0BE6A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2" r="19314" b="3"/>
          <a:stretch/>
        </p:blipFill>
        <p:spPr>
          <a:xfrm>
            <a:off x="9201873" y="2185986"/>
            <a:ext cx="3084098" cy="35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838519"/>
          </a:xfrm>
        </p:spPr>
        <p:txBody>
          <a:bodyPr/>
          <a:lstStyle/>
          <a:p>
            <a:r>
              <a:rPr lang="fr-FR" dirty="0" err="1"/>
              <a:t>Experiment</a:t>
            </a:r>
            <a:r>
              <a:rPr lang="fr-FR" dirty="0"/>
              <a:t> 8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2A89908-DE69-8644-8C5C-E2A286E2D2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>
          <a:xfrm>
            <a:off x="3605213" y="0"/>
            <a:ext cx="8586787" cy="6858000"/>
          </a:xfr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7C095CF1-F1AD-F94C-87EA-1D3A804194FB}"/>
              </a:ext>
            </a:extLst>
          </p:cNvPr>
          <p:cNvSpPr txBox="1">
            <a:spLocks/>
          </p:cNvSpPr>
          <p:nvPr/>
        </p:nvSpPr>
        <p:spPr>
          <a:xfrm>
            <a:off x="223024" y="2344684"/>
            <a:ext cx="3476617" cy="35163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FAR</a:t>
            </a:r>
          </a:p>
          <a:p>
            <a:r>
              <a:rPr lang="fr-FR" dirty="0"/>
              <a:t>Frame size : 2000</a:t>
            </a:r>
          </a:p>
          <a:p>
            <a:r>
              <a:rPr lang="fr-FR" dirty="0"/>
              <a:t>Camera model : RADIAL_FISHEYE</a:t>
            </a:r>
          </a:p>
          <a:p>
            <a:endParaRPr lang="fr-FR" dirty="0"/>
          </a:p>
          <a:p>
            <a:r>
              <a:rPr lang="fr-FR" dirty="0" err="1"/>
              <a:t>Sparse</a:t>
            </a:r>
            <a:r>
              <a:rPr lang="fr-FR" dirty="0"/>
              <a:t> model : 1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3145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91" r="6394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70F65E4-5D5A-EE42-B2C7-20AD2FDFD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1" r="25381" b="5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186524D3-C4C7-EA4B-A026-80F9ADDAF7EE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r>
              <a:rPr lang="en-US"/>
              <a:t>Camera distance model : FAR</a:t>
            </a:r>
          </a:p>
          <a:p>
            <a:pPr>
              <a:buFont typeface="Wingdings 2" charset="2"/>
              <a:buChar char=""/>
            </a:pPr>
            <a:r>
              <a:rPr lang="en-US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/>
              <a:t>Camera model : RADIAL_FISHEYE</a:t>
            </a:r>
          </a:p>
          <a:p>
            <a:pPr>
              <a:buFont typeface="Wingdings 2" charset="2"/>
              <a:buChar char=""/>
            </a:pPr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357A7E-F2C4-3445-96BA-F22EE88C99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79" r="17787" b="3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20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3A22FE2-2D1E-C54F-BBCF-E5E0DF227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2" b="-3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428F9A-CC5D-B34C-A112-16A452FEF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4" r="14197" b="-1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2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Experiment 9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10D6ABE6-FE59-CB44-AAEC-C7F10AC3164B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FAR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OPENCV_FISHEYE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4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AE788F72-DE35-7A44-B718-D1835FCEA2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r="16829" b="-4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7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1" r="-1" b="-1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0034AEC2-8997-CE43-B39B-8E4A1DDDFD01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FAR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RADIAL_FISHEYE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E887DF-236C-7946-BB64-30B378F15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36" r="-2" b="28734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5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0990CA2F-5F57-4C47-8B2B-D377EF422D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778" r="2" b="2"/>
          <a:stretch/>
        </p:blipFill>
        <p:spPr>
          <a:xfrm>
            <a:off x="5985393" y="-1"/>
            <a:ext cx="3312481" cy="3383279"/>
          </a:xfrm>
          <a:prstGeom prst="rect">
            <a:avLst/>
          </a:prstGeom>
        </p:spPr>
      </p:pic>
      <p:sp useBgFill="1">
        <p:nvSpPr>
          <p:cNvPr id="26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Experiment 10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54A39DA5-1A46-BE40-8679-FD14DBFCE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2" y="2413000"/>
            <a:ext cx="4921687" cy="36322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FAR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THIN_PRISMFISHEYE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4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0D4673B-E46A-E848-944A-B45FFC5E9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8540"/>
          <a:stretch/>
        </p:blipFill>
        <p:spPr>
          <a:xfrm>
            <a:off x="9389808" y="-4"/>
            <a:ext cx="2802193" cy="33832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309226D-4534-7B41-9D80-964180F2D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19994"/>
          <a:stretch/>
        </p:blipFill>
        <p:spPr>
          <a:xfrm>
            <a:off x="6485641" y="3474721"/>
            <a:ext cx="2812232" cy="338328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AD73800-8858-FF4A-8093-14585C9A44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25" r="21641" b="-2"/>
          <a:stretch/>
        </p:blipFill>
        <p:spPr>
          <a:xfrm>
            <a:off x="9389807" y="3474717"/>
            <a:ext cx="2802192" cy="33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24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00168" y="-1"/>
            <a:ext cx="5577056" cy="4125251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9CE67F7F-D842-744D-97B3-8603A9749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024" y="2344684"/>
            <a:ext cx="3476617" cy="3516365"/>
          </a:xfrm>
        </p:spPr>
        <p:txBody>
          <a:bodyPr/>
          <a:lstStyle/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FAR</a:t>
            </a:r>
          </a:p>
          <a:p>
            <a:r>
              <a:rPr lang="fr-FR" dirty="0"/>
              <a:t>Frame size : 2000</a:t>
            </a:r>
          </a:p>
          <a:p>
            <a:r>
              <a:rPr lang="fr-FR" dirty="0"/>
              <a:t>Camera model : THIN_PRISMFISHEYE</a:t>
            </a:r>
          </a:p>
          <a:p>
            <a:endParaRPr lang="fr-FR" dirty="0"/>
          </a:p>
          <a:p>
            <a:r>
              <a:rPr lang="fr-FR" dirty="0"/>
              <a:t>FAILED TO RECONSTRUCT </a:t>
            </a:r>
          </a:p>
        </p:txBody>
      </p:sp>
    </p:spTree>
    <p:extLst>
      <p:ext uri="{BB962C8B-B14F-4D97-AF65-F5344CB8AC3E}">
        <p14:creationId xmlns:p14="http://schemas.microsoft.com/office/powerpoint/2010/main" val="2704746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838519"/>
          </a:xfrm>
        </p:spPr>
        <p:txBody>
          <a:bodyPr/>
          <a:lstStyle/>
          <a:p>
            <a:r>
              <a:rPr lang="fr-FR" dirty="0" err="1"/>
              <a:t>Experiment</a:t>
            </a:r>
            <a:r>
              <a:rPr lang="fr-FR" dirty="0"/>
              <a:t> 11</a:t>
            </a:r>
          </a:p>
        </p:txBody>
      </p:sp>
      <p:pic>
        <p:nvPicPr>
          <p:cNvPr id="21" name="Espace réservé pour une image  20">
            <a:extLst>
              <a:ext uri="{FF2B5EF4-FFF2-40B4-BE49-F238E27FC236}">
                <a16:creationId xmlns:a16="http://schemas.microsoft.com/office/drawing/2014/main" id="{CAAA2DC1-64BE-3249-B580-14240CD7DA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7069" b="17069"/>
          <a:stretch>
            <a:fillRect/>
          </a:stretch>
        </p:blipFill>
        <p:spPr>
          <a:xfrm>
            <a:off x="5204219" y="-7509"/>
            <a:ext cx="3940431" cy="3147100"/>
          </a:xfr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C60EDD0-3FFB-F14D-8731-59F875337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024" y="2344684"/>
            <a:ext cx="3476617" cy="3516365"/>
          </a:xfrm>
        </p:spPr>
        <p:txBody>
          <a:bodyPr/>
          <a:lstStyle/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CLOSE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FOV</a:t>
            </a:r>
          </a:p>
          <a:p>
            <a:endParaRPr lang="fr-FR" dirty="0"/>
          </a:p>
          <a:p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: 6</a:t>
            </a:r>
          </a:p>
          <a:p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8985731-04E1-394A-BD9D-C72655D5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384" y="3125792"/>
            <a:ext cx="2064882" cy="320815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D24832F-7822-F440-9EB2-47924D665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266" y="3147100"/>
            <a:ext cx="2278734" cy="24652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49BE6A2-0006-2E4E-A7AC-7C159D353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394" y="4713141"/>
            <a:ext cx="2138863" cy="213303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76C9463-C721-6A49-97F4-F9B835DA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065" y="3139591"/>
            <a:ext cx="2426300" cy="232793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ADB5DC5-E4F5-D64A-8276-43D81A123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651" y="0"/>
            <a:ext cx="3047350" cy="31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1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BBA580-61E9-7648-AF17-78741D61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EXPERIMENTS INDEX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374661-CC1C-4647-B21C-0BEB654DF9ED}"/>
              </a:ext>
            </a:extLst>
          </p:cNvPr>
          <p:cNvSpPr txBox="1"/>
          <p:nvPr/>
        </p:nvSpPr>
        <p:spPr>
          <a:xfrm>
            <a:off x="457199" y="2375210"/>
            <a:ext cx="42040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			      </a:t>
            </a:r>
            <a:r>
              <a:rPr lang="fr-FR" b="1" u="sng" dirty="0"/>
              <a:t>FAR</a:t>
            </a:r>
          </a:p>
          <a:p>
            <a:endParaRPr lang="fr-FR" b="1" u="sng" dirty="0"/>
          </a:p>
          <a:p>
            <a:r>
              <a:rPr lang="fr-FR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   FAR 1000 FOV</a:t>
            </a:r>
            <a:endParaRPr lang="fr-FR" dirty="0"/>
          </a:p>
          <a:p>
            <a:r>
              <a:rPr lang="fr-FR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   FAR 1000 SIMPLE_RADIAL_FISHEYE</a:t>
            </a:r>
            <a:endParaRPr lang="fr-FR" dirty="0"/>
          </a:p>
          <a:p>
            <a:r>
              <a:rPr lang="fr-F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   FAR 1000 RADIAL_FISHEYE</a:t>
            </a:r>
            <a:endParaRPr lang="fr-FR" dirty="0"/>
          </a:p>
          <a:p>
            <a:r>
              <a:rPr lang="fr-FR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   FAR 1000 OPENCV_FISHEYE</a:t>
            </a:r>
            <a:endParaRPr lang="fr-FR" dirty="0"/>
          </a:p>
          <a:p>
            <a:r>
              <a:rPr lang="fr-FR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   FAR 1000 THIN_PRISM_FISHEYE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   FAR 2000 FOV</a:t>
            </a:r>
            <a:endParaRPr lang="fr-FR" dirty="0"/>
          </a:p>
          <a:p>
            <a:r>
              <a:rPr lang="fr-FR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   FAR 2000 SIMPLE_RADIAL_FISHEYE</a:t>
            </a:r>
            <a:endParaRPr lang="fr-FR" dirty="0"/>
          </a:p>
          <a:p>
            <a:r>
              <a:rPr lang="fr-FR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   FAR 2000 RADIAL_FISHEYE</a:t>
            </a:r>
            <a:endParaRPr lang="fr-FR" dirty="0"/>
          </a:p>
          <a:p>
            <a:r>
              <a:rPr lang="fr-FR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   FAR 2000 OPENCV_FISHEYE</a:t>
            </a:r>
            <a:endParaRPr lang="fr-FR" dirty="0"/>
          </a:p>
          <a:p>
            <a:r>
              <a:rPr lang="fr-FR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FAR 2000 THIN_PRISM_FISHEYE</a:t>
            </a:r>
            <a:endParaRPr lang="fr-FR" dirty="0"/>
          </a:p>
          <a:p>
            <a:endParaRPr lang="fr-FR" dirty="0"/>
          </a:p>
          <a:p>
            <a:r>
              <a:rPr lang="fr-FR" dirty="0"/>
              <a:t> 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267CD8-E89B-1542-BB4B-1277D03A12C3}"/>
              </a:ext>
            </a:extLst>
          </p:cNvPr>
          <p:cNvSpPr txBox="1"/>
          <p:nvPr/>
        </p:nvSpPr>
        <p:spPr>
          <a:xfrm>
            <a:off x="5571892" y="2375210"/>
            <a:ext cx="46872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                     </a:t>
            </a:r>
            <a:r>
              <a:rPr lang="fr-FR" b="1" u="sng" dirty="0"/>
              <a:t>CLOSE</a:t>
            </a:r>
          </a:p>
          <a:p>
            <a:endParaRPr lang="fr-FR" b="1" u="sng" dirty="0"/>
          </a:p>
          <a:p>
            <a:r>
              <a:rPr lang="fr-FR" dirty="0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 CLOSE 1000 FOV</a:t>
            </a:r>
            <a:endParaRPr lang="fr-FR" dirty="0"/>
          </a:p>
          <a:p>
            <a:r>
              <a:rPr lang="fr-FR" dirty="0"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 CLOSE 1000 SIMPLE_RADIAL_FISHEYE</a:t>
            </a:r>
            <a:endParaRPr lang="fr-FR" dirty="0"/>
          </a:p>
          <a:p>
            <a:r>
              <a:rPr lang="fr-FR" dirty="0"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 CLOSE 1000 RADIAL_FISHEYE</a:t>
            </a:r>
            <a:endParaRPr lang="fr-FR" dirty="0"/>
          </a:p>
          <a:p>
            <a:r>
              <a:rPr lang="fr-FR" dirty="0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14 CLOSE 1000 OPENCV_FISHEYE</a:t>
            </a:r>
            <a:endParaRPr lang="fr-FR" dirty="0"/>
          </a:p>
          <a:p>
            <a:r>
              <a:rPr lang="fr-FR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15 CLOSE 1000 THIN_PRISM_FISHEYE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 CLOSE 2000 FOV</a:t>
            </a:r>
            <a:endParaRPr lang="fr-FR" dirty="0"/>
          </a:p>
          <a:p>
            <a:r>
              <a:rPr lang="fr-FR" dirty="0"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 CLOSE 2000 SIMPLE_RADIAL_FISHEYE</a:t>
            </a:r>
            <a:endParaRPr lang="fr-FR" dirty="0"/>
          </a:p>
          <a:p>
            <a:r>
              <a:rPr lang="fr-FR" dirty="0"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 CLOSE 2000 RADIAL_FISHEYE</a:t>
            </a:r>
            <a:endParaRPr lang="fr-FR" dirty="0"/>
          </a:p>
          <a:p>
            <a:r>
              <a:rPr lang="fr-FR" dirty="0"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 CLOSE 2000 OPENCV_FISHEYE</a:t>
            </a:r>
            <a:endParaRPr lang="fr-FR" dirty="0"/>
          </a:p>
          <a:p>
            <a:r>
              <a:rPr lang="fr-FR" dirty="0"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 CLOSE 2000 THIN_PRISM_FISHEYE</a:t>
            </a:r>
            <a:endParaRPr lang="fr-FR" dirty="0"/>
          </a:p>
          <a:p>
            <a:endParaRPr lang="fr-FR" dirty="0"/>
          </a:p>
          <a:p>
            <a:r>
              <a:rPr lang="fr-F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453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5392" y="0"/>
            <a:ext cx="6206607" cy="3072978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4BCBC762-320B-8044-B060-9887BFE02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024" y="2344684"/>
            <a:ext cx="3476617" cy="3516365"/>
          </a:xfrm>
        </p:spPr>
        <p:txBody>
          <a:bodyPr/>
          <a:lstStyle/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CLOSE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FOV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17BCE4-454C-1949-BBEF-E0BC1220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55" y="3310358"/>
            <a:ext cx="5701856" cy="35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57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CB26EBFB-6632-2E47-9B68-AF198731A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34017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Experiment 12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12A6C9DF-217B-8A42-9AF4-27D651066B5D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5055923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SIMPLE_RADIAL_FISHEYE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 : 1 </a:t>
            </a:r>
          </a:p>
        </p:txBody>
      </p:sp>
    </p:spTree>
    <p:extLst>
      <p:ext uri="{BB962C8B-B14F-4D97-AF65-F5344CB8AC3E}">
        <p14:creationId xmlns:p14="http://schemas.microsoft.com/office/powerpoint/2010/main" val="2406060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5393" y="0"/>
            <a:ext cx="6206607" cy="2928397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ABABCA5A-5F7A-BC4C-8B8C-1E22AD04E104}"/>
              </a:ext>
            </a:extLst>
          </p:cNvPr>
          <p:cNvSpPr txBox="1">
            <a:spLocks/>
          </p:cNvSpPr>
          <p:nvPr/>
        </p:nvSpPr>
        <p:spPr>
          <a:xfrm>
            <a:off x="223024" y="2344684"/>
            <a:ext cx="3476617" cy="35163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CLOSE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SIMPLE_RADIAL_FISHEYE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524593-EC7E-804E-B698-C3F6DCCE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67" y="2989418"/>
            <a:ext cx="5706533" cy="4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13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CA8EEC2-1CAD-324E-9189-EB88CBD67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2" r="3" b="13661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9214EC1-1687-484F-8170-A1850EAF7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34" r="-3" b="4761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2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Experiment 13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C542E106-0E01-AE48-9B1A-28A26A02B96D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RADIAL_FISHEYE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3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9FF72569-2304-4A4E-8CB5-B1E04F96DE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4625" r="2" b="4473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7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24627" y="-1"/>
            <a:ext cx="5928138" cy="4125251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30DF4C8A-1589-9141-90A2-05A964539420}"/>
              </a:ext>
            </a:extLst>
          </p:cNvPr>
          <p:cNvSpPr txBox="1">
            <a:spLocks/>
          </p:cNvSpPr>
          <p:nvPr/>
        </p:nvSpPr>
        <p:spPr>
          <a:xfrm>
            <a:off x="223024" y="2344684"/>
            <a:ext cx="3476617" cy="35163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CLOSE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RADIAL_FISHEYE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4428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7A8247E-78DA-D548-99EE-3D3BBD5D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13" r="2" b="2372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C001D589-15F1-EA47-8BC7-BD36FAE395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8466" r="1952" b="1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2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Experiment 14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BB331A4E-75C6-FC42-8B22-4AFEB856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2" y="2413000"/>
            <a:ext cx="4921687" cy="36322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OPENCV_FISHEYE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3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5D843C1-BD95-9345-B772-81E384B49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" r="23184" b="3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30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07262" y="-1"/>
            <a:ext cx="6184738" cy="4125251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8FA1D3CF-37CE-B64A-B908-BAE15676B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024" y="2344684"/>
            <a:ext cx="3476617" cy="3516365"/>
          </a:xfrm>
        </p:spPr>
        <p:txBody>
          <a:bodyPr/>
          <a:lstStyle/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CLOSE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OPENCV_FISHEYE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178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CB97C45-59F0-9F45-AAF2-7DEF5373F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70" r="-3" b="9095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20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Experiment 15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3775EE6-1F5A-C942-A027-823D949D5A34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THIN_PRISMFISHEYE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2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AB1D0390-F0E8-244E-BE2D-F788B12862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9973" r="-2" b="8812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62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-1"/>
            <a:ext cx="6095999" cy="4125251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AF9F2885-44BD-5540-8089-6AE40CEF0DCD}"/>
              </a:ext>
            </a:extLst>
          </p:cNvPr>
          <p:cNvSpPr txBox="1">
            <a:spLocks/>
          </p:cNvSpPr>
          <p:nvPr/>
        </p:nvSpPr>
        <p:spPr>
          <a:xfrm>
            <a:off x="223024" y="2344684"/>
            <a:ext cx="3476617" cy="35163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FPS : 10</a:t>
            </a:r>
          </a:p>
          <a:p>
            <a:r>
              <a:rPr lang="fr-FR" dirty="0"/>
              <a:t># Frames : 295</a:t>
            </a:r>
          </a:p>
          <a:p>
            <a:r>
              <a:rPr lang="fr-FR" dirty="0"/>
              <a:t>Record </a:t>
            </a:r>
            <a:r>
              <a:rPr lang="fr-FR" dirty="0" err="1"/>
              <a:t>length</a:t>
            </a:r>
            <a:r>
              <a:rPr lang="fr-FR" dirty="0"/>
              <a:t> : 30 [s]</a:t>
            </a:r>
          </a:p>
          <a:p>
            <a:endParaRPr lang="fr-FR" dirty="0"/>
          </a:p>
          <a:p>
            <a:r>
              <a:rPr lang="fr-FR" dirty="0"/>
              <a:t>Camera distance model : CLOSE</a:t>
            </a:r>
          </a:p>
          <a:p>
            <a:r>
              <a:rPr lang="fr-FR" dirty="0"/>
              <a:t>Frame size : 1000</a:t>
            </a:r>
          </a:p>
          <a:p>
            <a:r>
              <a:rPr lang="fr-FR" dirty="0"/>
              <a:t>Camera model : THIN_PRISMFISHEYE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874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1" r="3" b="4288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FCB31AC-EC5C-9849-8689-F167A4493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5" r="8427" b="-3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2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Experiment 16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F1B29C20-7F88-884A-A0BA-AE41394F235F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FOV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3 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1E37335C-F8DC-1C4C-8DF1-2EF08315CD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776" r="3730" b="4"/>
          <a:stretch/>
        </p:blipFill>
        <p:spPr>
          <a:xfrm>
            <a:off x="9389807" y="4213074"/>
            <a:ext cx="2802192" cy="26449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45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PREVIEW : FAR, 2000px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1210D3-57FE-494C-BDCB-4518C9286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0000" y="2596055"/>
            <a:ext cx="10563285" cy="3951890"/>
          </a:xfrm>
        </p:spPr>
        <p:txBody>
          <a:bodyPr/>
          <a:lstStyle/>
          <a:p>
            <a:endParaRPr lang="fr-FR" dirty="0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233509"/>
              </p:ext>
            </p:extLst>
          </p:nvPr>
        </p:nvGraphicFramePr>
        <p:xfrm>
          <a:off x="266262" y="2322786"/>
          <a:ext cx="11684000" cy="4424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49873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</a:t>
                      </a:r>
                    </a:p>
                    <a:p>
                      <a:pPr algn="ctr"/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OPENCV_FISHEYE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4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THIN_PRISM_FISHEYE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4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749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6FDEF991-635C-6145-9B04-44FEB70A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3" y="2960627"/>
            <a:ext cx="2166850" cy="296561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449529F-F402-1A46-951C-EC46BB7B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02763" y="3170781"/>
            <a:ext cx="2691909" cy="227160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5352F88-C0CE-FC48-B72A-AD34CA2F2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424" y="2960627"/>
            <a:ext cx="2235574" cy="178499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F399140-2E49-BD48-9A96-667CCE88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456" y="2924601"/>
            <a:ext cx="1915266" cy="150234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9598829-75E7-FA47-BFF2-7AED2CD9F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755" y="5481789"/>
            <a:ext cx="1764247" cy="121741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763A589-B7A8-FA4A-BFB1-832FBFC26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206" y="4443432"/>
            <a:ext cx="1898435" cy="117091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D8C583D-D729-EB48-8BB0-FBF069672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5826" y="3005003"/>
            <a:ext cx="1205231" cy="102494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5ECA35A-BE2F-0D44-A092-FDA13C439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2178" y="5473938"/>
            <a:ext cx="814615" cy="122526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A8540637-ADF4-1A40-9999-C06032D173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1564" y="4111288"/>
            <a:ext cx="1532412" cy="12686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5ED937-3ED9-6C42-B795-7820C4A1A5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7798" y="5469364"/>
            <a:ext cx="934805" cy="12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79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2" b="-3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44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FD1FE23-6BA6-8F40-AC9D-245C4ABA3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4" r="-2" b="15227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AE66E127-F56E-C64E-8570-D7043AF97501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FOV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940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4B1F6DB4-71EE-A944-B4BF-CA94176C60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227" r="24791" b="1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Experiment 17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65BAB486-ADAA-0D4E-A469-9D5E11BA06AF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5055923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SIMPLE_RADIAL_FISHEYE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 : 1</a:t>
            </a:r>
          </a:p>
        </p:txBody>
      </p:sp>
    </p:spTree>
    <p:extLst>
      <p:ext uri="{BB962C8B-B14F-4D97-AF65-F5344CB8AC3E}">
        <p14:creationId xmlns:p14="http://schemas.microsoft.com/office/powerpoint/2010/main" val="8733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694D2AB-0DD4-C245-87C4-8202229E0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9" r="23353" b="2"/>
          <a:stretch/>
        </p:blipFill>
        <p:spPr>
          <a:xfrm>
            <a:off x="5985393" y="-1"/>
            <a:ext cx="3312481" cy="3383279"/>
          </a:xfrm>
          <a:prstGeom prst="rect">
            <a:avLst/>
          </a:prstGeom>
        </p:spPr>
      </p:pic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DDDE87EB-11B6-F44C-9D1E-56DA8D6FA18B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r>
              <a:rPr lang="en-US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/>
              <a:t>Camera model : SIMPLE_RADIAL_FISHEYE</a:t>
            </a:r>
          </a:p>
          <a:p>
            <a:pPr>
              <a:buFont typeface="Wingdings 2" charset="2"/>
              <a:buChar char=""/>
            </a:pPr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07DB5B9-167F-604B-B4B2-128651D21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4" r="19184" b="-2"/>
          <a:stretch/>
        </p:blipFill>
        <p:spPr>
          <a:xfrm>
            <a:off x="9389808" y="-4"/>
            <a:ext cx="2802193" cy="338328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E415B89-3A09-D744-82AA-C4284EA65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1" r="32605" b="1"/>
          <a:stretch/>
        </p:blipFill>
        <p:spPr>
          <a:xfrm>
            <a:off x="6485641" y="3474721"/>
            <a:ext cx="2812232" cy="338328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73" r="37075" b="1"/>
          <a:stretch/>
        </p:blipFill>
        <p:spPr>
          <a:xfrm>
            <a:off x="9389807" y="3474717"/>
            <a:ext cx="2802192" cy="33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43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DE25C54-DF7D-AA41-92E2-453DFC1077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815" r="3" b="14220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20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Experiment 18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5CD7E0A-0312-814C-A79E-446D2B47A0C0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RADIAL_FISHEYE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models : 2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E0BD4E9-BD73-0046-88F4-112E7CF94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62" r="3" b="41101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5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8C319F-5D79-C944-A4F7-CE02BEBCC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2" r="28630" b="2"/>
          <a:stretch/>
        </p:blipFill>
        <p:spPr>
          <a:xfrm>
            <a:off x="5985393" y="-1"/>
            <a:ext cx="3312481" cy="3383279"/>
          </a:xfrm>
          <a:prstGeom prst="rect">
            <a:avLst/>
          </a:prstGeom>
        </p:spPr>
      </p:pic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DENSE RECONSTRUCTION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F1F12704-5809-A645-942D-89E80F40A3A9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r>
              <a:rPr lang="en-US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/>
              <a:t>Camera model : RADIAL_FISHEYE</a:t>
            </a:r>
          </a:p>
          <a:p>
            <a:pPr>
              <a:buFont typeface="Wingdings 2" charset="2"/>
              <a:buChar char=""/>
            </a:pPr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9" r="41731" b="-2"/>
          <a:stretch/>
        </p:blipFill>
        <p:spPr>
          <a:xfrm>
            <a:off x="9389808" y="-4"/>
            <a:ext cx="2802193" cy="338328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687F714-61B3-0549-B0E7-EAD72AAE2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83" r="28758" b="-2"/>
          <a:stretch/>
        </p:blipFill>
        <p:spPr>
          <a:xfrm>
            <a:off x="6485641" y="3474721"/>
            <a:ext cx="2812232" cy="33832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B4F82F4-3992-304C-B46E-9B21C7BB2D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88" r="32195" b="-3"/>
          <a:stretch/>
        </p:blipFill>
        <p:spPr>
          <a:xfrm>
            <a:off x="9389807" y="3474717"/>
            <a:ext cx="2802192" cy="33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EE51432-A3CB-814F-A00E-7A090C8BB7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108" r="32241" b="-1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Experiment 19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18CC12F8-BC7F-0145-AE67-CC5E24B3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2" y="2413000"/>
            <a:ext cx="5055923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OPENCV_FISHEYE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Sparse model : 1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00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FE0B47-8CF9-D849-B889-9376D724F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1" t="-8826" r="17717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F2D72B-91A6-964D-94FB-311B9B223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61" r="14127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DENSE RECONSTRUCTION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EF0FE069-1954-8C48-A26E-A4E9DD2F3D3A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dirty="0"/>
          </a:p>
          <a:p>
            <a:pPr>
              <a:buFont typeface="Wingdings 2" charset="2"/>
              <a:buChar char=""/>
            </a:pPr>
            <a:r>
              <a:rPr lang="en-US" dirty="0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 dirty="0"/>
              <a:t>Camera model : OPENCV_FISHEYE</a:t>
            </a:r>
          </a:p>
          <a:p>
            <a:pPr>
              <a:buFont typeface="Wingdings 2" charset="2"/>
              <a:buChar char=""/>
            </a:pPr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1" r="45291" b="-2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71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30D6B1B-6966-3946-87F6-C19493476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9957" r="8726" b="-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Experiment 20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44C9710D-7321-3142-BE52-963783BF5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2" y="2413000"/>
            <a:ext cx="5055923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r>
              <a:rPr lang="en-US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/>
              <a:t>Camera model : THIN_PRISMFISHEYE</a:t>
            </a:r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r>
              <a:rPr lang="en-US"/>
              <a:t>Sparse model : 1</a:t>
            </a:r>
          </a:p>
          <a:p>
            <a:pPr>
              <a:buFont typeface="Wingdings 2" charset="2"/>
              <a:buChar char="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24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7666AF-9A11-5A4B-8FA8-C045DBC84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1" r="10136" b="-2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7A50C6-FC00-5844-B24A-CCA4F1CBA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4" r="17123" b="-1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5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DENSE RECONSTRUCTION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1D4B9D55-540A-2E40-93B5-6AF8AF367BFD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charset="2"/>
              <a:buChar char=""/>
            </a:pPr>
            <a:r>
              <a:rPr lang="en-US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/>
          </a:p>
          <a:p>
            <a:pPr>
              <a:buFont typeface="Wingdings 2" charset="2"/>
              <a:buChar char=""/>
            </a:pPr>
            <a:r>
              <a:rPr lang="en-US"/>
              <a:t>Camera distance model : CLOSE</a:t>
            </a:r>
          </a:p>
          <a:p>
            <a:pPr>
              <a:buFont typeface="Wingdings 2" charset="2"/>
              <a:buChar char=""/>
            </a:pPr>
            <a:r>
              <a:rPr lang="en-US"/>
              <a:t>Frame size : 2000</a:t>
            </a:r>
          </a:p>
          <a:p>
            <a:pPr>
              <a:buFont typeface="Wingdings 2" charset="2"/>
              <a:buChar char=""/>
            </a:pPr>
            <a:r>
              <a:rPr lang="en-US"/>
              <a:t>Camera model : THIN_PRISMFISHEYE</a:t>
            </a:r>
          </a:p>
          <a:p>
            <a:pPr>
              <a:buFont typeface="Wingdings 2" charset="2"/>
              <a:buChar char=""/>
            </a:pPr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55B148-BF69-744B-ABE8-F9BF7D7D9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75" r="40249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53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FF3918-DAD1-604E-A3EF-F53A57B9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APPENDIX: SCRIPTS USED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BCD13CD-1758-D140-B00A-19CA3DC59A09}"/>
              </a:ext>
            </a:extLst>
          </p:cNvPr>
          <p:cNvSpPr txBox="1"/>
          <p:nvPr/>
        </p:nvSpPr>
        <p:spPr>
          <a:xfrm>
            <a:off x="117566" y="2419350"/>
            <a:ext cx="5773783" cy="452431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400" u="sng" dirty="0" err="1"/>
              <a:t>Colmap_experiment.sh</a:t>
            </a:r>
            <a:endParaRPr lang="fr-FR" sz="1400" u="sng" dirty="0"/>
          </a:p>
          <a:p>
            <a:endParaRPr lang="fr-FR" sz="800" dirty="0"/>
          </a:p>
          <a:p>
            <a:r>
              <a:rPr lang="fr-FR" sz="900" dirty="0"/>
              <a:t>DATASET_PATH=$1</a:t>
            </a:r>
          </a:p>
          <a:p>
            <a:endParaRPr lang="fr-FR" sz="900" dirty="0"/>
          </a:p>
          <a:p>
            <a:r>
              <a:rPr lang="fr-FR" sz="900" dirty="0" err="1"/>
              <a:t>colmap</a:t>
            </a:r>
            <a:r>
              <a:rPr lang="fr-FR" sz="900" dirty="0"/>
              <a:t> </a:t>
            </a:r>
            <a:r>
              <a:rPr lang="fr-FR" sz="900" dirty="0" err="1"/>
              <a:t>feature_extractor</a:t>
            </a:r>
            <a:r>
              <a:rPr lang="fr-FR" sz="900" dirty="0"/>
              <a:t>  --</a:t>
            </a:r>
            <a:r>
              <a:rPr lang="fr-FR" sz="900" dirty="0" err="1"/>
              <a:t>database_path</a:t>
            </a:r>
            <a:r>
              <a:rPr lang="fr-FR" sz="900" dirty="0"/>
              <a:t> $DATASET_PATH/</a:t>
            </a:r>
            <a:r>
              <a:rPr lang="fr-FR" sz="900" dirty="0" err="1"/>
              <a:t>database.db</a:t>
            </a:r>
            <a:r>
              <a:rPr lang="fr-FR" sz="900" dirty="0"/>
              <a:t>  --</a:t>
            </a:r>
            <a:r>
              <a:rPr lang="fr-FR" sz="900" dirty="0" err="1"/>
              <a:t>image_path</a:t>
            </a:r>
            <a:r>
              <a:rPr lang="fr-FR" sz="900" dirty="0"/>
              <a:t> $DATASET_PATH/images  --</a:t>
            </a:r>
            <a:r>
              <a:rPr lang="fr-FR" sz="900" dirty="0" err="1"/>
              <a:t>ImageReader.camera_model</a:t>
            </a:r>
            <a:r>
              <a:rPr lang="fr-FR" sz="900" dirty="0"/>
              <a:t> $2</a:t>
            </a:r>
          </a:p>
          <a:p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colmap</a:t>
            </a:r>
            <a:r>
              <a:rPr lang="fr-FR" sz="900" dirty="0"/>
              <a:t> </a:t>
            </a:r>
            <a:r>
              <a:rPr lang="fr-FR" sz="900" dirty="0" err="1"/>
              <a:t>exhaustive_matcher</a:t>
            </a:r>
            <a:r>
              <a:rPr lang="fr-FR" sz="900" dirty="0"/>
              <a:t> \</a:t>
            </a:r>
          </a:p>
          <a:p>
            <a:r>
              <a:rPr lang="fr-FR" sz="900" dirty="0"/>
              <a:t>   --</a:t>
            </a:r>
            <a:r>
              <a:rPr lang="fr-FR" sz="900" dirty="0" err="1"/>
              <a:t>database_path</a:t>
            </a:r>
            <a:r>
              <a:rPr lang="fr-FR" sz="900" dirty="0"/>
              <a:t> $DATASET_PATH/</a:t>
            </a:r>
            <a:r>
              <a:rPr lang="fr-FR" sz="900" dirty="0" err="1"/>
              <a:t>database.db</a:t>
            </a:r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mkdir</a:t>
            </a:r>
            <a:r>
              <a:rPr lang="fr-FR" sz="900" dirty="0"/>
              <a:t> $DATASET_PATH/</a:t>
            </a:r>
            <a:r>
              <a:rPr lang="fr-FR" sz="900" dirty="0" err="1"/>
              <a:t>sparse</a:t>
            </a:r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colmap</a:t>
            </a:r>
            <a:r>
              <a:rPr lang="fr-FR" sz="900" dirty="0"/>
              <a:t> mapper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database_path</a:t>
            </a:r>
            <a:r>
              <a:rPr lang="fr-FR" sz="900" dirty="0"/>
              <a:t> $DATASET_PATH/</a:t>
            </a:r>
            <a:r>
              <a:rPr lang="fr-FR" sz="900" dirty="0" err="1"/>
              <a:t>database.db</a:t>
            </a:r>
            <a:r>
              <a:rPr lang="fr-FR" sz="900" dirty="0"/>
              <a:t>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image_path</a:t>
            </a:r>
            <a:r>
              <a:rPr lang="fr-FR" sz="900" dirty="0"/>
              <a:t> $DATASET_PATH/images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output_path</a:t>
            </a:r>
            <a:r>
              <a:rPr lang="fr-FR" sz="900" dirty="0"/>
              <a:t> $DATASET_PATH/</a:t>
            </a:r>
            <a:r>
              <a:rPr lang="fr-FR" sz="900" dirty="0" err="1"/>
              <a:t>sparse</a:t>
            </a:r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mkdir</a:t>
            </a:r>
            <a:r>
              <a:rPr lang="fr-FR" sz="900" dirty="0"/>
              <a:t> $DATASET_PATH/dense</a:t>
            </a:r>
          </a:p>
          <a:p>
            <a:endParaRPr lang="fr-FR" sz="900" dirty="0"/>
          </a:p>
          <a:p>
            <a:r>
              <a:rPr lang="fr-FR" sz="900" dirty="0" err="1"/>
              <a:t>colmap</a:t>
            </a:r>
            <a:r>
              <a:rPr lang="fr-FR" sz="900" dirty="0"/>
              <a:t> </a:t>
            </a:r>
            <a:r>
              <a:rPr lang="fr-FR" sz="900" dirty="0" err="1"/>
              <a:t>image_undistorter</a:t>
            </a:r>
            <a:r>
              <a:rPr lang="fr-FR" sz="900" dirty="0"/>
              <a:t>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image_path</a:t>
            </a:r>
            <a:r>
              <a:rPr lang="fr-FR" sz="900" dirty="0"/>
              <a:t> $DATASET_PATH/images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input_path</a:t>
            </a:r>
            <a:r>
              <a:rPr lang="fr-FR" sz="900" dirty="0"/>
              <a:t> $DATASET_PATH/</a:t>
            </a:r>
            <a:r>
              <a:rPr lang="fr-FR" sz="900" dirty="0" err="1"/>
              <a:t>sparse</a:t>
            </a:r>
            <a:r>
              <a:rPr lang="fr-FR" sz="900" dirty="0"/>
              <a:t>/0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output_path</a:t>
            </a:r>
            <a:r>
              <a:rPr lang="fr-FR" sz="900" dirty="0"/>
              <a:t> $DATASET_PATH/dense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output_type</a:t>
            </a:r>
            <a:r>
              <a:rPr lang="fr-FR" sz="900" dirty="0"/>
              <a:t> COLMAP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max_image_size</a:t>
            </a:r>
            <a:r>
              <a:rPr lang="fr-FR" sz="900" dirty="0"/>
              <a:t> 2000</a:t>
            </a:r>
          </a:p>
          <a:p>
            <a:endParaRPr lang="fr-FR" sz="900" dirty="0"/>
          </a:p>
          <a:p>
            <a:r>
              <a:rPr lang="fr-FR" sz="900" dirty="0" err="1"/>
              <a:t>colmap</a:t>
            </a:r>
            <a:r>
              <a:rPr lang="fr-FR" sz="900" dirty="0"/>
              <a:t> </a:t>
            </a:r>
            <a:r>
              <a:rPr lang="fr-FR" sz="900" dirty="0" err="1"/>
              <a:t>patch_match_stereo</a:t>
            </a:r>
            <a:r>
              <a:rPr lang="fr-FR" sz="900" dirty="0"/>
              <a:t>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workspace_path</a:t>
            </a:r>
            <a:r>
              <a:rPr lang="fr-FR" sz="900" dirty="0"/>
              <a:t> $DATASET_PATH/dense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workspace_format</a:t>
            </a:r>
            <a:r>
              <a:rPr lang="fr-FR" sz="900" dirty="0"/>
              <a:t> COLMAP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PatchMatchStereo.geom_consistency</a:t>
            </a:r>
            <a:r>
              <a:rPr lang="fr-FR" sz="900" dirty="0"/>
              <a:t> </a:t>
            </a:r>
            <a:r>
              <a:rPr lang="fr-FR" sz="900" dirty="0" err="1"/>
              <a:t>true</a:t>
            </a:r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colmap</a:t>
            </a:r>
            <a:r>
              <a:rPr lang="fr-FR" sz="900" dirty="0"/>
              <a:t> </a:t>
            </a:r>
            <a:r>
              <a:rPr lang="fr-FR" sz="900" dirty="0" err="1"/>
              <a:t>stereo_fusion</a:t>
            </a:r>
            <a:r>
              <a:rPr lang="fr-FR" sz="900" dirty="0"/>
              <a:t>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workspace_path</a:t>
            </a:r>
            <a:r>
              <a:rPr lang="fr-FR" sz="900" dirty="0"/>
              <a:t> $DATASET_PATH/dense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workspace_format</a:t>
            </a:r>
            <a:r>
              <a:rPr lang="fr-FR" sz="900" dirty="0"/>
              <a:t> COLMAP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input_type</a:t>
            </a:r>
            <a:r>
              <a:rPr lang="fr-FR" sz="900" dirty="0"/>
              <a:t> </a:t>
            </a:r>
            <a:r>
              <a:rPr lang="fr-FR" sz="900" dirty="0" err="1"/>
              <a:t>geometric</a:t>
            </a:r>
            <a:r>
              <a:rPr lang="fr-FR" sz="900" dirty="0"/>
              <a:t>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output_path</a:t>
            </a:r>
            <a:r>
              <a:rPr lang="fr-FR" sz="900" dirty="0"/>
              <a:t> $DATASET_PATH/dense/</a:t>
            </a:r>
            <a:r>
              <a:rPr lang="fr-FR" sz="900" dirty="0" err="1"/>
              <a:t>fused.ply</a:t>
            </a:r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colmap</a:t>
            </a:r>
            <a:r>
              <a:rPr lang="fr-FR" sz="900" dirty="0"/>
              <a:t> </a:t>
            </a:r>
            <a:r>
              <a:rPr lang="fr-FR" sz="900" dirty="0" err="1"/>
              <a:t>poisson_mesher</a:t>
            </a:r>
            <a:r>
              <a:rPr lang="fr-FR" sz="900" dirty="0"/>
              <a:t>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input_path</a:t>
            </a:r>
            <a:r>
              <a:rPr lang="fr-FR" sz="900" dirty="0"/>
              <a:t> $DATASET_PATH/dense/</a:t>
            </a:r>
            <a:r>
              <a:rPr lang="fr-FR" sz="900" dirty="0" err="1"/>
              <a:t>fused.ply</a:t>
            </a:r>
            <a:r>
              <a:rPr lang="fr-FR" sz="900" dirty="0"/>
              <a:t>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output_path</a:t>
            </a:r>
            <a:r>
              <a:rPr lang="fr-FR" sz="900" dirty="0"/>
              <a:t> $DATASET_PATH/dense/</a:t>
            </a:r>
            <a:r>
              <a:rPr lang="fr-FR" sz="900" dirty="0" err="1"/>
              <a:t>meshed-poisson.ply</a:t>
            </a:r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colmap</a:t>
            </a:r>
            <a:r>
              <a:rPr lang="fr-FR" sz="900" dirty="0"/>
              <a:t> </a:t>
            </a:r>
            <a:r>
              <a:rPr lang="fr-FR" sz="900" dirty="0" err="1"/>
              <a:t>delaunay_mesher</a:t>
            </a:r>
            <a:r>
              <a:rPr lang="fr-FR" sz="900" dirty="0"/>
              <a:t>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input_path</a:t>
            </a:r>
            <a:r>
              <a:rPr lang="fr-FR" sz="900" dirty="0"/>
              <a:t> $DATASET_PATH/dense \</a:t>
            </a:r>
          </a:p>
          <a:p>
            <a:r>
              <a:rPr lang="fr-FR" sz="900" dirty="0"/>
              <a:t>    --</a:t>
            </a:r>
            <a:r>
              <a:rPr lang="fr-FR" sz="900" dirty="0" err="1"/>
              <a:t>output_path</a:t>
            </a:r>
            <a:r>
              <a:rPr lang="fr-FR" sz="900" dirty="0"/>
              <a:t> $DATASET_PATH/dense/</a:t>
            </a:r>
            <a:r>
              <a:rPr lang="fr-FR" sz="900" dirty="0" err="1"/>
              <a:t>meshed-delaunay.ply</a:t>
            </a:r>
            <a:endParaRPr lang="fr-FR" sz="9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3F22A5-B0C9-9846-A467-0071BC3750B4}"/>
              </a:ext>
            </a:extLst>
          </p:cNvPr>
          <p:cNvSpPr txBox="1"/>
          <p:nvPr/>
        </p:nvSpPr>
        <p:spPr>
          <a:xfrm>
            <a:off x="5872965" y="2333685"/>
            <a:ext cx="6201469" cy="427809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400" u="sng" dirty="0" err="1"/>
              <a:t>Extract_frames.py</a:t>
            </a:r>
            <a:endParaRPr lang="fr-FR" sz="1400" u="sng" dirty="0"/>
          </a:p>
          <a:p>
            <a:endParaRPr lang="fr-FR" sz="800" dirty="0"/>
          </a:p>
          <a:p>
            <a:r>
              <a:rPr lang="fr-FR" sz="1100" dirty="0"/>
              <a:t>import </a:t>
            </a:r>
            <a:r>
              <a:rPr lang="fr-FR" sz="1100" dirty="0" err="1"/>
              <a:t>sys</a:t>
            </a:r>
            <a:endParaRPr lang="fr-FR" sz="1100" dirty="0"/>
          </a:p>
          <a:p>
            <a:r>
              <a:rPr lang="fr-FR" sz="1100" dirty="0"/>
              <a:t>import os</a:t>
            </a:r>
          </a:p>
          <a:p>
            <a:r>
              <a:rPr lang="fr-FR" sz="1100" dirty="0"/>
              <a:t>import cv2</a:t>
            </a:r>
          </a:p>
          <a:p>
            <a:endParaRPr lang="fr-FR" sz="1100" dirty="0"/>
          </a:p>
          <a:p>
            <a:r>
              <a:rPr lang="fr-FR" sz="1100" dirty="0"/>
              <a:t>_VIDEO_PATH = </a:t>
            </a:r>
            <a:r>
              <a:rPr lang="fr-FR" sz="1100" dirty="0" err="1"/>
              <a:t>sys.argv</a:t>
            </a:r>
            <a:r>
              <a:rPr lang="fr-FR" sz="1100" dirty="0"/>
              <a:t>[2]</a:t>
            </a:r>
          </a:p>
          <a:p>
            <a:r>
              <a:rPr lang="fr-FR" sz="1100" dirty="0"/>
              <a:t>_FRAMES_DIR = </a:t>
            </a:r>
            <a:r>
              <a:rPr lang="fr-FR" sz="1100" dirty="0" err="1"/>
              <a:t>sys.argv</a:t>
            </a:r>
            <a:r>
              <a:rPr lang="fr-FR" sz="1100" dirty="0"/>
              <a:t>[3]</a:t>
            </a:r>
          </a:p>
          <a:p>
            <a:r>
              <a:rPr lang="fr-FR" sz="1100" dirty="0"/>
              <a:t>_OUTPUT_HEIGHT = 2160</a:t>
            </a:r>
          </a:p>
          <a:p>
            <a:r>
              <a:rPr lang="fr-FR" sz="1100" dirty="0"/>
              <a:t>_OUTPUT_WIDTH = 2 * _OUTPUT_HEIGHT</a:t>
            </a:r>
          </a:p>
          <a:p>
            <a:r>
              <a:rPr lang="fr-FR" sz="1100" dirty="0"/>
              <a:t>_FPS = </a:t>
            </a:r>
            <a:r>
              <a:rPr lang="fr-FR" sz="1100" dirty="0" err="1"/>
              <a:t>int</a:t>
            </a:r>
            <a:r>
              <a:rPr lang="fr-FR" sz="1100" dirty="0"/>
              <a:t>(</a:t>
            </a:r>
            <a:r>
              <a:rPr lang="fr-FR" sz="1100" dirty="0" err="1"/>
              <a:t>sys.argv</a:t>
            </a:r>
            <a:r>
              <a:rPr lang="fr-FR" sz="1100" dirty="0"/>
              <a:t>[1])</a:t>
            </a:r>
          </a:p>
          <a:p>
            <a:endParaRPr lang="fr-FR" sz="1100" dirty="0"/>
          </a:p>
          <a:p>
            <a:r>
              <a:rPr lang="fr-FR" sz="1100" dirty="0" err="1"/>
              <a:t>def</a:t>
            </a:r>
            <a:r>
              <a:rPr lang="fr-FR" sz="1100" dirty="0"/>
              <a:t> main():</a:t>
            </a:r>
          </a:p>
          <a:p>
            <a:r>
              <a:rPr lang="fr-FR" sz="1100" dirty="0"/>
              <a:t>    </a:t>
            </a:r>
            <a:r>
              <a:rPr lang="fr-FR" sz="1100" dirty="0" err="1"/>
              <a:t>os.makedirs</a:t>
            </a:r>
            <a:r>
              <a:rPr lang="fr-FR" sz="1100" dirty="0"/>
              <a:t>(_FRAMES_DIR, </a:t>
            </a:r>
            <a:r>
              <a:rPr lang="fr-FR" sz="1100" dirty="0" err="1"/>
              <a:t>exist_ok</a:t>
            </a:r>
            <a:r>
              <a:rPr lang="fr-FR" sz="1100" dirty="0"/>
              <a:t>=</a:t>
            </a:r>
            <a:r>
              <a:rPr lang="fr-FR" sz="1100" dirty="0" err="1"/>
              <a:t>True</a:t>
            </a:r>
            <a:r>
              <a:rPr lang="fr-FR" sz="1100" dirty="0"/>
              <a:t>)</a:t>
            </a:r>
          </a:p>
          <a:p>
            <a:endParaRPr lang="fr-FR" sz="1100" dirty="0"/>
          </a:p>
          <a:p>
            <a:r>
              <a:rPr lang="fr-FR" sz="1100" dirty="0"/>
              <a:t>    cap = cv2.VideoCapture(_VIDEO_PATH)</a:t>
            </a:r>
          </a:p>
          <a:p>
            <a:endParaRPr lang="fr-FR" sz="1100" dirty="0"/>
          </a:p>
          <a:p>
            <a:r>
              <a:rPr lang="fr-FR" sz="1100" dirty="0"/>
              <a:t>    </a:t>
            </a:r>
            <a:r>
              <a:rPr lang="fr-FR" sz="1100" dirty="0" err="1"/>
              <a:t>frame_idx</a:t>
            </a:r>
            <a:r>
              <a:rPr lang="fr-FR" sz="1100" dirty="0"/>
              <a:t> = -1</a:t>
            </a:r>
          </a:p>
          <a:p>
            <a:r>
              <a:rPr lang="fr-FR" sz="1100" dirty="0"/>
              <a:t>    </a:t>
            </a:r>
            <a:r>
              <a:rPr lang="fr-FR" sz="1100" dirty="0" err="1"/>
              <a:t>while</a:t>
            </a:r>
            <a:r>
              <a:rPr lang="fr-FR" sz="1100" dirty="0"/>
              <a:t> </a:t>
            </a:r>
            <a:r>
              <a:rPr lang="fr-FR" sz="1100" dirty="0" err="1"/>
              <a:t>True</a:t>
            </a:r>
            <a:r>
              <a:rPr lang="fr-FR" sz="1100" dirty="0"/>
              <a:t>:</a:t>
            </a:r>
          </a:p>
          <a:p>
            <a:r>
              <a:rPr lang="fr-FR" sz="1100" dirty="0"/>
              <a:t>        </a:t>
            </a:r>
            <a:r>
              <a:rPr lang="fr-FR" sz="1100" dirty="0" err="1"/>
              <a:t>frame_idx</a:t>
            </a:r>
            <a:r>
              <a:rPr lang="fr-FR" sz="1100" dirty="0"/>
              <a:t> += 1</a:t>
            </a:r>
          </a:p>
          <a:p>
            <a:r>
              <a:rPr lang="fr-FR" sz="1100" dirty="0"/>
              <a:t>        </a:t>
            </a:r>
            <a:r>
              <a:rPr lang="fr-FR" sz="1100" dirty="0" err="1"/>
              <a:t>cap.set</a:t>
            </a:r>
            <a:r>
              <a:rPr lang="fr-FR" sz="1100" dirty="0"/>
              <a:t>(cv2.CAP_PROP_POS_MSEC,(</a:t>
            </a:r>
            <a:r>
              <a:rPr lang="fr-FR" sz="1100" dirty="0" err="1"/>
              <a:t>frame_idx</a:t>
            </a:r>
            <a:r>
              <a:rPr lang="fr-FR" sz="1100" dirty="0"/>
              <a:t>*(1000/_FPS))) #</a:t>
            </a:r>
            <a:r>
              <a:rPr lang="fr-FR" sz="1100" dirty="0" err="1"/>
              <a:t>gets</a:t>
            </a:r>
            <a:r>
              <a:rPr lang="fr-FR" sz="1100" dirty="0"/>
              <a:t> a frame </a:t>
            </a:r>
            <a:r>
              <a:rPr lang="fr-FR" sz="1100" dirty="0" err="1"/>
              <a:t>every</a:t>
            </a:r>
            <a:r>
              <a:rPr lang="fr-FR" sz="1100" dirty="0"/>
              <a:t> 				1000[ms]/_FPS_ </a:t>
            </a:r>
          </a:p>
          <a:p>
            <a:r>
              <a:rPr lang="fr-FR" sz="1100" dirty="0"/>
              <a:t>        </a:t>
            </a:r>
            <a:r>
              <a:rPr lang="fr-FR" sz="1100" dirty="0" err="1"/>
              <a:t>offset_ms</a:t>
            </a:r>
            <a:r>
              <a:rPr lang="fr-FR" sz="1100" dirty="0"/>
              <a:t> = </a:t>
            </a:r>
            <a:r>
              <a:rPr lang="fr-FR" sz="1100" dirty="0" err="1"/>
              <a:t>cap.get</a:t>
            </a:r>
            <a:r>
              <a:rPr lang="fr-FR" sz="1100" dirty="0"/>
              <a:t>(cv2.CAP_PROP_POS_MSEC)</a:t>
            </a:r>
          </a:p>
          <a:p>
            <a:r>
              <a:rPr lang="fr-FR" sz="1100" dirty="0"/>
              <a:t>        </a:t>
            </a:r>
            <a:r>
              <a:rPr lang="fr-FR" sz="1100" dirty="0" err="1"/>
              <a:t>print</a:t>
            </a:r>
            <a:r>
              <a:rPr lang="fr-FR" sz="1100" dirty="0"/>
              <a:t>(</a:t>
            </a:r>
            <a:r>
              <a:rPr lang="fr-FR" sz="1100" dirty="0" err="1"/>
              <a:t>f"frame</a:t>
            </a:r>
            <a:r>
              <a:rPr lang="fr-FR" sz="1100" dirty="0"/>
              <a:t>_{frame_idx:04}_FPS:{_FPS}.</a:t>
            </a:r>
            <a:r>
              <a:rPr lang="fr-FR" sz="1100" dirty="0" err="1"/>
              <a:t>jpg</a:t>
            </a:r>
            <a:r>
              <a:rPr lang="fr-FR" sz="1100" dirty="0"/>
              <a:t>")</a:t>
            </a:r>
          </a:p>
          <a:p>
            <a:r>
              <a:rPr lang="fr-FR" sz="1100" dirty="0"/>
              <a:t>        </a:t>
            </a:r>
            <a:r>
              <a:rPr lang="fr-FR" sz="1100" dirty="0" err="1"/>
              <a:t>ret</a:t>
            </a:r>
            <a:r>
              <a:rPr lang="fr-FR" sz="1100" dirty="0"/>
              <a:t>, </a:t>
            </a:r>
            <a:r>
              <a:rPr lang="fr-FR" sz="1100" dirty="0" err="1"/>
              <a:t>cur_frame</a:t>
            </a:r>
            <a:r>
              <a:rPr lang="fr-FR" sz="1100" dirty="0"/>
              <a:t> = </a:t>
            </a:r>
            <a:r>
              <a:rPr lang="fr-FR" sz="1100" dirty="0" err="1"/>
              <a:t>cap.read</a:t>
            </a:r>
            <a:r>
              <a:rPr lang="fr-FR" sz="1100" dirty="0"/>
              <a:t>()</a:t>
            </a:r>
          </a:p>
          <a:p>
            <a:r>
              <a:rPr lang="fr-FR" sz="1100" dirty="0"/>
              <a:t>        if not </a:t>
            </a:r>
            <a:r>
              <a:rPr lang="fr-FR" sz="1100" dirty="0" err="1"/>
              <a:t>ret</a:t>
            </a:r>
            <a:r>
              <a:rPr lang="fr-FR" sz="1100" dirty="0"/>
              <a:t>:</a:t>
            </a:r>
          </a:p>
          <a:p>
            <a:r>
              <a:rPr lang="fr-FR" sz="1100" dirty="0"/>
              <a:t>            return</a:t>
            </a:r>
          </a:p>
          <a:p>
            <a:endParaRPr lang="fr-FR" sz="1100" dirty="0"/>
          </a:p>
          <a:p>
            <a:r>
              <a:rPr lang="fr-FR" sz="1100" dirty="0"/>
              <a:t>        </a:t>
            </a:r>
            <a:r>
              <a:rPr lang="fr-FR" sz="1100" dirty="0" err="1"/>
              <a:t>offset_ms</a:t>
            </a:r>
            <a:r>
              <a:rPr lang="fr-FR" sz="1100" dirty="0"/>
              <a:t> = </a:t>
            </a:r>
            <a:r>
              <a:rPr lang="fr-FR" sz="1100" dirty="0" err="1"/>
              <a:t>int</a:t>
            </a:r>
            <a:r>
              <a:rPr lang="fr-FR" sz="1100" dirty="0"/>
              <a:t>(</a:t>
            </a:r>
            <a:r>
              <a:rPr lang="fr-FR" sz="1100" dirty="0" err="1"/>
              <a:t>offset_ms</a:t>
            </a:r>
            <a:r>
              <a:rPr lang="fr-FR" sz="1100" dirty="0"/>
              <a:t>)</a:t>
            </a:r>
          </a:p>
          <a:p>
            <a:r>
              <a:rPr lang="fr-FR" sz="1100" dirty="0"/>
              <a:t>        </a:t>
            </a:r>
            <a:r>
              <a:rPr lang="fr-FR" sz="1100" dirty="0" err="1"/>
              <a:t>cur_frame</a:t>
            </a:r>
            <a:r>
              <a:rPr lang="fr-FR" sz="1100" dirty="0"/>
              <a:t> = cv2.resize(</a:t>
            </a:r>
            <a:r>
              <a:rPr lang="fr-FR" sz="1100" dirty="0" err="1"/>
              <a:t>cur_frame</a:t>
            </a:r>
            <a:r>
              <a:rPr lang="fr-FR" sz="1100" dirty="0"/>
              <a:t>, (_OUTPUT_WIDTH, _OUTPUT_HEIGHT))</a:t>
            </a:r>
          </a:p>
          <a:p>
            <a:endParaRPr lang="fr-FR" sz="1100" dirty="0"/>
          </a:p>
          <a:p>
            <a:r>
              <a:rPr lang="fr-FR" sz="1100" dirty="0"/>
              <a:t>        </a:t>
            </a:r>
            <a:r>
              <a:rPr lang="fr-FR" sz="1100" dirty="0" err="1"/>
              <a:t>output_path</a:t>
            </a:r>
            <a:r>
              <a:rPr lang="fr-FR" sz="1100" dirty="0"/>
              <a:t> = </a:t>
            </a:r>
            <a:r>
              <a:rPr lang="fr-FR" sz="1100" dirty="0" err="1"/>
              <a:t>os.path.join</a:t>
            </a:r>
            <a:r>
              <a:rPr lang="fr-FR" sz="1100" dirty="0"/>
              <a:t>(_FRAMES_DIR, </a:t>
            </a:r>
            <a:r>
              <a:rPr lang="fr-FR" sz="1100" dirty="0" err="1"/>
              <a:t>f"frame</a:t>
            </a:r>
            <a:r>
              <a:rPr lang="fr-FR" sz="1100" dirty="0"/>
              <a:t>_{frame_idx:04}_FPS:{_FPS}.</a:t>
            </a:r>
            <a:r>
              <a:rPr lang="fr-FR" sz="1100" dirty="0" err="1"/>
              <a:t>jpg</a:t>
            </a:r>
            <a:r>
              <a:rPr lang="fr-FR" sz="1100" dirty="0"/>
              <a:t>")</a:t>
            </a:r>
          </a:p>
          <a:p>
            <a:endParaRPr lang="fr-FR" sz="1100" dirty="0"/>
          </a:p>
          <a:p>
            <a:r>
              <a:rPr lang="fr-FR" sz="1100" dirty="0"/>
              <a:t>        cv2.imwrite(</a:t>
            </a:r>
            <a:r>
              <a:rPr lang="fr-FR" sz="1100" dirty="0" err="1"/>
              <a:t>output_path</a:t>
            </a:r>
            <a:r>
              <a:rPr lang="fr-FR" sz="1100" dirty="0"/>
              <a:t>, </a:t>
            </a:r>
            <a:r>
              <a:rPr lang="fr-FR" sz="1100" dirty="0" err="1"/>
              <a:t>cur_frame</a:t>
            </a:r>
            <a:r>
              <a:rPr lang="fr-FR" sz="1100" dirty="0"/>
              <a:t>)</a:t>
            </a:r>
          </a:p>
          <a:p>
            <a:endParaRPr lang="fr-FR" sz="1100" dirty="0"/>
          </a:p>
          <a:p>
            <a:endParaRPr lang="fr-FR" sz="1100" dirty="0"/>
          </a:p>
          <a:p>
            <a:r>
              <a:rPr lang="fr-FR" sz="1100" dirty="0"/>
              <a:t>if __</a:t>
            </a:r>
            <a:r>
              <a:rPr lang="fr-FR" sz="1100" dirty="0" err="1"/>
              <a:t>name</a:t>
            </a:r>
            <a:r>
              <a:rPr lang="fr-FR" sz="1100" dirty="0"/>
              <a:t>__ == "__main__":</a:t>
            </a:r>
          </a:p>
          <a:p>
            <a:r>
              <a:rPr lang="fr-FR" sz="1100" dirty="0"/>
              <a:t>    main()</a:t>
            </a:r>
          </a:p>
          <a:p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79281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PREVIEW : FAR,1000px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1210D3-57FE-494C-BDCB-4518C9286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0000" y="2596055"/>
            <a:ext cx="10563285" cy="3951890"/>
          </a:xfrm>
        </p:spPr>
        <p:txBody>
          <a:bodyPr/>
          <a:lstStyle/>
          <a:p>
            <a:endParaRPr lang="fr-FR" dirty="0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560798"/>
              </p:ext>
            </p:extLst>
          </p:nvPr>
        </p:nvGraphicFramePr>
        <p:xfrm>
          <a:off x="266262" y="2316479"/>
          <a:ext cx="11684000" cy="4455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53718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</a:t>
                      </a:r>
                    </a:p>
                    <a:p>
                      <a:pPr algn="ctr"/>
                      <a:r>
                        <a:rPr lang="fr-FR" sz="1100" dirty="0"/>
                        <a:t>5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2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2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OPENCV_FISHEYE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7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THIN_PRISM_FISHEYE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90207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57A0933-B0F6-0D46-8B8F-30996368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6536" y="4199589"/>
            <a:ext cx="1340464" cy="10886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76744A-D179-7E46-896F-87F684FD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09405" y="2955884"/>
            <a:ext cx="638519" cy="10946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FD7CF9C-F28C-E54B-830E-72FB3412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8607" y="5419455"/>
            <a:ext cx="1525731" cy="11360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1582A0-6D05-644C-82C6-42F6A2B93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70250" y="4404397"/>
            <a:ext cx="990478" cy="9680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E66A466-8D5F-3249-B5E5-616D98B54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6537" y="2955884"/>
            <a:ext cx="1405749" cy="10886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7792CDF-99DC-7A47-9279-9D4708461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856" y="3033939"/>
            <a:ext cx="2091572" cy="13525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7F0CA7F-AD5C-0A42-B771-49B03F4889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3537" y="4544376"/>
            <a:ext cx="1129449" cy="10039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A4C4178-F956-2245-969B-D04E5446E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2297" y="5419455"/>
            <a:ext cx="2209572" cy="12235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A593D34-A82A-034C-893F-7C257AEAB0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2297" y="3526015"/>
            <a:ext cx="1187159" cy="91645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87E0B25-1BAE-6340-82CD-58E1CA607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323" y="2961260"/>
            <a:ext cx="1226637" cy="53577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02B437D-98E5-BB4A-8DF0-B5F487DB75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1578" y="3644378"/>
            <a:ext cx="950291" cy="62600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71C0AC9-162A-7D44-8038-7C29DD7623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0159" y="2958440"/>
            <a:ext cx="510394" cy="54141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9001417-0951-294D-81DB-435ECBB6D9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15064" y="4551543"/>
            <a:ext cx="1319361" cy="82141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AF4AEA6-233A-7D46-A000-5116F44022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6013" y="2985905"/>
            <a:ext cx="1881927" cy="155847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C325C55E-02AA-BE45-BA91-9129B9CCE1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7055" y="3006442"/>
            <a:ext cx="1866984" cy="164210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F384443-0CEE-D546-9760-5BC6A2A030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65570" y="4743931"/>
            <a:ext cx="1849953" cy="1775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D1BDC1F6-DE4F-A24F-9757-48502D4AA95E}"/>
                  </a:ext>
                </a:extLst>
              </p14:cNvPr>
              <p14:cNvContentPartPr/>
              <p14:nvPr/>
            </p14:nvContentPartPr>
            <p14:xfrm>
              <a:off x="366589" y="2422868"/>
              <a:ext cx="4457880" cy="270360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D1BDC1F6-DE4F-A24F-9757-48502D4AA9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4589" y="2279228"/>
                <a:ext cx="460152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A3DB872A-B231-2841-89F6-69E1E2B76463}"/>
                  </a:ext>
                </a:extLst>
              </p14:cNvPr>
              <p14:cNvContentPartPr/>
              <p14:nvPr/>
            </p14:nvContentPartPr>
            <p14:xfrm>
              <a:off x="5017789" y="2425388"/>
              <a:ext cx="6865920" cy="344520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A3DB872A-B231-2841-89F6-69E1E2B764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45789" y="2281388"/>
                <a:ext cx="7009560" cy="6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265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FF3918-DAD1-604E-A3EF-F53A57B9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APPENDIX: SCRIPTS USED (2)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BCD13CD-1758-D140-B00A-19CA3DC59A09}"/>
              </a:ext>
            </a:extLst>
          </p:cNvPr>
          <p:cNvSpPr txBox="1"/>
          <p:nvPr/>
        </p:nvSpPr>
        <p:spPr>
          <a:xfrm>
            <a:off x="117566" y="2419350"/>
            <a:ext cx="11803501" cy="412420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400" u="sng" dirty="0" err="1"/>
              <a:t>Crop_frames.py</a:t>
            </a:r>
            <a:endParaRPr lang="fr-FR" sz="1400" u="sng" dirty="0"/>
          </a:p>
          <a:p>
            <a:endParaRPr lang="fr-FR" sz="800" dirty="0"/>
          </a:p>
          <a:p>
            <a:r>
              <a:rPr lang="fr-FR" sz="1200" dirty="0"/>
              <a:t>Import </a:t>
            </a:r>
            <a:r>
              <a:rPr lang="fr-FR" sz="1200" dirty="0" err="1"/>
              <a:t>sys</a:t>
            </a:r>
            <a:endParaRPr lang="fr-FR" sz="1200" dirty="0"/>
          </a:p>
          <a:p>
            <a:r>
              <a:rPr lang="fr-FR" sz="1200" dirty="0"/>
              <a:t>import os</a:t>
            </a:r>
          </a:p>
          <a:p>
            <a:r>
              <a:rPr lang="fr-FR" sz="1200" dirty="0"/>
              <a:t>import </a:t>
            </a:r>
            <a:r>
              <a:rPr lang="fr-FR" sz="1200" dirty="0" err="1"/>
              <a:t>numpy</a:t>
            </a:r>
            <a:r>
              <a:rPr lang="fr-FR" sz="1200" dirty="0"/>
              <a:t> as </a:t>
            </a:r>
            <a:r>
              <a:rPr lang="fr-FR" sz="1200" dirty="0" err="1"/>
              <a:t>np</a:t>
            </a:r>
            <a:endParaRPr lang="fr-FR" sz="1200" dirty="0"/>
          </a:p>
          <a:p>
            <a:r>
              <a:rPr lang="fr-FR" sz="1200" dirty="0" err="1"/>
              <a:t>from</a:t>
            </a:r>
            <a:r>
              <a:rPr lang="fr-FR" sz="1200" dirty="0"/>
              <a:t> PIL import Image</a:t>
            </a:r>
          </a:p>
          <a:p>
            <a:endParaRPr lang="fr-FR" sz="1200" dirty="0"/>
          </a:p>
          <a:p>
            <a:r>
              <a:rPr lang="fr-FR" sz="1200" dirty="0"/>
              <a:t>_FRAMES_DIR = </a:t>
            </a:r>
            <a:r>
              <a:rPr lang="fr-FR" sz="1200" dirty="0" err="1"/>
              <a:t>sys.argv</a:t>
            </a:r>
            <a:r>
              <a:rPr lang="fr-FR" sz="1200" dirty="0"/>
              <a:t>[3]</a:t>
            </a:r>
          </a:p>
          <a:p>
            <a:r>
              <a:rPr lang="fr-FR" sz="1200" dirty="0"/>
              <a:t>_CROP_DIR = </a:t>
            </a:r>
            <a:r>
              <a:rPr lang="fr-FR" sz="1200" dirty="0" err="1"/>
              <a:t>sys.argv</a:t>
            </a:r>
            <a:r>
              <a:rPr lang="fr-FR" sz="1200" dirty="0"/>
              <a:t>[4]</a:t>
            </a:r>
          </a:p>
          <a:p>
            <a:r>
              <a:rPr lang="fr-FR" sz="1200" dirty="0"/>
              <a:t>_FOV_WIDTH = </a:t>
            </a:r>
            <a:r>
              <a:rPr lang="fr-FR" sz="1200" dirty="0" err="1"/>
              <a:t>np.radians</a:t>
            </a:r>
            <a:r>
              <a:rPr lang="fr-FR" sz="1200" dirty="0"/>
              <a:t>(100)</a:t>
            </a:r>
          </a:p>
          <a:p>
            <a:r>
              <a:rPr lang="fr-FR" sz="1200" dirty="0"/>
              <a:t>_FOV_HEIGHT = </a:t>
            </a:r>
            <a:r>
              <a:rPr lang="fr-FR" sz="1200" dirty="0" err="1"/>
              <a:t>np.radians</a:t>
            </a:r>
            <a:r>
              <a:rPr lang="fr-FR" sz="1200" dirty="0"/>
              <a:t>(62)</a:t>
            </a:r>
          </a:p>
          <a:p>
            <a:r>
              <a:rPr lang="fr-FR" sz="1200" dirty="0"/>
              <a:t>_CROP_WIDTH = </a:t>
            </a:r>
            <a:r>
              <a:rPr lang="fr-FR" sz="1200" dirty="0" err="1"/>
              <a:t>int</a:t>
            </a:r>
            <a:r>
              <a:rPr lang="fr-FR" sz="1200" dirty="0"/>
              <a:t>(</a:t>
            </a:r>
            <a:r>
              <a:rPr lang="fr-FR" sz="1200" dirty="0" err="1"/>
              <a:t>sys.argv</a:t>
            </a:r>
            <a:r>
              <a:rPr lang="fr-FR" sz="1200" dirty="0"/>
              <a:t>[2])</a:t>
            </a:r>
          </a:p>
          <a:p>
            <a:r>
              <a:rPr lang="fr-FR" sz="1200" dirty="0"/>
              <a:t>_CROP_HEIGHT = </a:t>
            </a:r>
            <a:r>
              <a:rPr lang="fr-FR" sz="1200" dirty="0" err="1"/>
              <a:t>int</a:t>
            </a:r>
            <a:r>
              <a:rPr lang="fr-FR" sz="1200" dirty="0"/>
              <a:t>(round(</a:t>
            </a:r>
            <a:r>
              <a:rPr lang="fr-FR" sz="1200" dirty="0" err="1"/>
              <a:t>np.tan</a:t>
            </a:r>
            <a:r>
              <a:rPr lang="fr-FR" sz="1200" dirty="0"/>
              <a:t>(_FOV_HEIGHT/2) / </a:t>
            </a:r>
            <a:r>
              <a:rPr lang="fr-FR" sz="1200" dirty="0" err="1"/>
              <a:t>np.tan</a:t>
            </a:r>
            <a:r>
              <a:rPr lang="fr-FR" sz="1200" dirty="0"/>
              <a:t>(_FOV_WIDTH/2) * _CROP_WIDTH))</a:t>
            </a:r>
          </a:p>
          <a:p>
            <a:r>
              <a:rPr lang="fr-FR" sz="1200" dirty="0"/>
              <a:t>_FPS = </a:t>
            </a:r>
            <a:r>
              <a:rPr lang="fr-FR" sz="1200" dirty="0" err="1"/>
              <a:t>int</a:t>
            </a:r>
            <a:r>
              <a:rPr lang="fr-FR" sz="1200" dirty="0"/>
              <a:t>(</a:t>
            </a:r>
            <a:r>
              <a:rPr lang="fr-FR" sz="1200" dirty="0" err="1"/>
              <a:t>sys.argv</a:t>
            </a:r>
            <a:r>
              <a:rPr lang="fr-FR" sz="1200" dirty="0"/>
              <a:t>[1])</a:t>
            </a:r>
          </a:p>
          <a:p>
            <a:endParaRPr lang="fr-FR" sz="1200" dirty="0"/>
          </a:p>
          <a:p>
            <a:endParaRPr lang="fr-FR" sz="1200" dirty="0"/>
          </a:p>
          <a:p>
            <a:r>
              <a:rPr lang="fr-FR" sz="1200" dirty="0" err="1"/>
              <a:t>def</a:t>
            </a:r>
            <a:r>
              <a:rPr lang="fr-FR" sz="1200" dirty="0"/>
              <a:t> </a:t>
            </a:r>
            <a:r>
              <a:rPr lang="fr-FR" sz="1200" dirty="0" err="1"/>
              <a:t>crop_center</a:t>
            </a:r>
            <a:r>
              <a:rPr lang="fr-FR" sz="1200" dirty="0"/>
              <a:t>(</a:t>
            </a:r>
            <a:r>
              <a:rPr lang="fr-FR" sz="1200" dirty="0" err="1"/>
              <a:t>pil_img</a:t>
            </a:r>
            <a:r>
              <a:rPr lang="fr-FR" sz="1200" dirty="0"/>
              <a:t>, </a:t>
            </a:r>
            <a:r>
              <a:rPr lang="fr-FR" sz="1200" dirty="0" err="1"/>
              <a:t>crop_width</a:t>
            </a:r>
            <a:r>
              <a:rPr lang="fr-FR" sz="1200" dirty="0"/>
              <a:t>, </a:t>
            </a:r>
            <a:r>
              <a:rPr lang="fr-FR" sz="1200" dirty="0" err="1"/>
              <a:t>crop_height</a:t>
            </a:r>
            <a:r>
              <a:rPr lang="fr-FR" sz="1200" dirty="0"/>
              <a:t>):</a:t>
            </a:r>
          </a:p>
          <a:p>
            <a:r>
              <a:rPr lang="fr-FR" sz="1200" dirty="0"/>
              <a:t>    </a:t>
            </a:r>
            <a:r>
              <a:rPr lang="fr-FR" sz="1200" dirty="0" err="1"/>
              <a:t>img_width</a:t>
            </a:r>
            <a:r>
              <a:rPr lang="fr-FR" sz="1200" dirty="0"/>
              <a:t>, </a:t>
            </a:r>
            <a:r>
              <a:rPr lang="fr-FR" sz="1200" dirty="0" err="1"/>
              <a:t>img_height</a:t>
            </a:r>
            <a:r>
              <a:rPr lang="fr-FR" sz="1200" dirty="0"/>
              <a:t> = </a:t>
            </a:r>
            <a:r>
              <a:rPr lang="fr-FR" sz="1200" dirty="0" err="1"/>
              <a:t>pil_img.size</a:t>
            </a:r>
            <a:endParaRPr lang="fr-FR" sz="1200" dirty="0"/>
          </a:p>
          <a:p>
            <a:r>
              <a:rPr lang="fr-FR" sz="1200" dirty="0"/>
              <a:t>    return </a:t>
            </a:r>
            <a:r>
              <a:rPr lang="fr-FR" sz="1200" dirty="0" err="1"/>
              <a:t>pil_img.crop</a:t>
            </a:r>
            <a:r>
              <a:rPr lang="fr-FR" sz="1200" dirty="0"/>
              <a:t>(((</a:t>
            </a:r>
            <a:r>
              <a:rPr lang="fr-FR" sz="1200" dirty="0" err="1"/>
              <a:t>img_width</a:t>
            </a:r>
            <a:r>
              <a:rPr lang="fr-FR" sz="1200" dirty="0"/>
              <a:t> - </a:t>
            </a:r>
            <a:r>
              <a:rPr lang="fr-FR" sz="1200" dirty="0" err="1"/>
              <a:t>crop_width</a:t>
            </a:r>
            <a:r>
              <a:rPr lang="fr-FR" sz="1200" dirty="0"/>
              <a:t>) // 2,</a:t>
            </a:r>
          </a:p>
          <a:p>
            <a:r>
              <a:rPr lang="fr-FR" sz="1200" dirty="0"/>
              <a:t>                         (</a:t>
            </a:r>
            <a:r>
              <a:rPr lang="fr-FR" sz="1200" dirty="0" err="1"/>
              <a:t>img_height</a:t>
            </a:r>
            <a:r>
              <a:rPr lang="fr-FR" sz="1200" dirty="0"/>
              <a:t> - </a:t>
            </a:r>
            <a:r>
              <a:rPr lang="fr-FR" sz="1200" dirty="0" err="1"/>
              <a:t>crop_height</a:t>
            </a:r>
            <a:r>
              <a:rPr lang="fr-FR" sz="1200" dirty="0"/>
              <a:t>) // 2,</a:t>
            </a:r>
          </a:p>
          <a:p>
            <a:r>
              <a:rPr lang="fr-FR" sz="1200" dirty="0"/>
              <a:t>                         (</a:t>
            </a:r>
            <a:r>
              <a:rPr lang="fr-FR" sz="1200" dirty="0" err="1"/>
              <a:t>img_width</a:t>
            </a:r>
            <a:r>
              <a:rPr lang="fr-FR" sz="1200" dirty="0"/>
              <a:t> + </a:t>
            </a:r>
            <a:r>
              <a:rPr lang="fr-FR" sz="1200" dirty="0" err="1"/>
              <a:t>crop_width</a:t>
            </a:r>
            <a:r>
              <a:rPr lang="fr-FR" sz="1200" dirty="0"/>
              <a:t>) // 2,</a:t>
            </a:r>
          </a:p>
          <a:p>
            <a:r>
              <a:rPr lang="fr-FR" sz="1200" dirty="0"/>
              <a:t>                         (</a:t>
            </a:r>
            <a:r>
              <a:rPr lang="fr-FR" sz="1200" dirty="0" err="1"/>
              <a:t>img_height</a:t>
            </a:r>
            <a:r>
              <a:rPr lang="fr-FR" sz="1200" dirty="0"/>
              <a:t> + </a:t>
            </a:r>
            <a:r>
              <a:rPr lang="fr-FR" sz="1200" dirty="0" err="1"/>
              <a:t>crop_height</a:t>
            </a:r>
            <a:r>
              <a:rPr lang="fr-FR" sz="1200" dirty="0"/>
              <a:t>) // 2))</a:t>
            </a:r>
          </a:p>
          <a:p>
            <a:endParaRPr lang="fr-FR" sz="1200" dirty="0"/>
          </a:p>
          <a:p>
            <a:r>
              <a:rPr lang="fr-FR" sz="1200" dirty="0" err="1"/>
              <a:t>def</a:t>
            </a:r>
            <a:r>
              <a:rPr lang="fr-FR" sz="1200" dirty="0"/>
              <a:t> main():</a:t>
            </a:r>
          </a:p>
          <a:p>
            <a:r>
              <a:rPr lang="fr-FR" sz="1200" dirty="0"/>
              <a:t>    </a:t>
            </a:r>
            <a:r>
              <a:rPr lang="fr-FR" sz="1200" dirty="0" err="1"/>
              <a:t>os.makedirs</a:t>
            </a:r>
            <a:r>
              <a:rPr lang="fr-FR" sz="1200" dirty="0"/>
              <a:t>(_CROP_DIR, </a:t>
            </a:r>
            <a:r>
              <a:rPr lang="fr-FR" sz="1200" dirty="0" err="1"/>
              <a:t>exist_ok</a:t>
            </a:r>
            <a:r>
              <a:rPr lang="fr-FR" sz="1200" dirty="0"/>
              <a:t>=</a:t>
            </a:r>
            <a:r>
              <a:rPr lang="fr-FR" sz="1200" dirty="0" err="1"/>
              <a:t>True</a:t>
            </a:r>
            <a:r>
              <a:rPr lang="fr-FR" sz="1200" dirty="0"/>
              <a:t>)</a:t>
            </a:r>
          </a:p>
          <a:p>
            <a:r>
              <a:rPr lang="fr-FR" sz="1200" dirty="0"/>
              <a:t>    </a:t>
            </a:r>
            <a:r>
              <a:rPr lang="fr-FR" sz="1200" dirty="0" err="1"/>
              <a:t>fidx</a:t>
            </a:r>
            <a:r>
              <a:rPr lang="fr-FR" sz="1200" dirty="0"/>
              <a:t> = -1</a:t>
            </a:r>
          </a:p>
          <a:p>
            <a:r>
              <a:rPr lang="fr-FR" sz="1200" dirty="0"/>
              <a:t>    </a:t>
            </a:r>
          </a:p>
          <a:p>
            <a:r>
              <a:rPr lang="fr-FR" sz="1200" dirty="0"/>
              <a:t>    for file in </a:t>
            </a:r>
            <a:r>
              <a:rPr lang="fr-FR" sz="1200" dirty="0" err="1"/>
              <a:t>sorted</a:t>
            </a:r>
            <a:r>
              <a:rPr lang="fr-FR" sz="1200" dirty="0"/>
              <a:t>(</a:t>
            </a:r>
            <a:r>
              <a:rPr lang="fr-FR" sz="1200" dirty="0" err="1"/>
              <a:t>os.listdir</a:t>
            </a:r>
            <a:r>
              <a:rPr lang="fr-FR" sz="1200" dirty="0"/>
              <a:t>(_FRAMES_DIR)): # </a:t>
            </a:r>
            <a:r>
              <a:rPr lang="fr-FR" sz="1200" dirty="0" err="1"/>
              <a:t>sorted</a:t>
            </a:r>
            <a:r>
              <a:rPr lang="fr-FR" sz="1200" dirty="0"/>
              <a:t>() forcing python to </a:t>
            </a:r>
            <a:r>
              <a:rPr lang="fr-FR" sz="1200" dirty="0" err="1"/>
              <a:t>keep</a:t>
            </a:r>
            <a:r>
              <a:rPr lang="fr-FR" sz="1200" dirty="0"/>
              <a:t> 							the frame </a:t>
            </a:r>
            <a:r>
              <a:rPr lang="fr-FR" sz="1200" dirty="0" err="1"/>
              <a:t>order</a:t>
            </a:r>
            <a:r>
              <a:rPr lang="fr-FR" sz="1200" dirty="0"/>
              <a:t>, </a:t>
            </a:r>
            <a:r>
              <a:rPr lang="fr-FR" sz="1200" dirty="0" err="1"/>
              <a:t>otherwise</a:t>
            </a:r>
            <a:r>
              <a:rPr lang="fr-FR" sz="1200" dirty="0"/>
              <a:t> </a:t>
            </a:r>
            <a:r>
              <a:rPr lang="fr-FR" sz="1200" dirty="0" err="1"/>
              <a:t>random</a:t>
            </a:r>
            <a:endParaRPr lang="fr-FR" sz="1200" dirty="0"/>
          </a:p>
          <a:p>
            <a:r>
              <a:rPr lang="fr-FR" sz="1200" dirty="0"/>
              <a:t>        if </a:t>
            </a:r>
            <a:r>
              <a:rPr lang="fr-FR" sz="1200" dirty="0" err="1"/>
              <a:t>file.endswith</a:t>
            </a:r>
            <a:r>
              <a:rPr lang="fr-FR" sz="1200" dirty="0"/>
              <a:t>(".</a:t>
            </a:r>
            <a:r>
              <a:rPr lang="fr-FR" sz="1200" dirty="0" err="1"/>
              <a:t>jpg</a:t>
            </a:r>
            <a:r>
              <a:rPr lang="fr-FR" sz="1200" dirty="0"/>
              <a:t>"): 			# </a:t>
            </a:r>
            <a:r>
              <a:rPr lang="fr-FR" sz="1200" dirty="0" err="1"/>
              <a:t>avoid</a:t>
            </a:r>
            <a:r>
              <a:rPr lang="fr-FR" sz="1200" dirty="0"/>
              <a:t> </a:t>
            </a:r>
            <a:r>
              <a:rPr lang="fr-FR" sz="1200" dirty="0" err="1"/>
              <a:t>working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hidden</a:t>
            </a:r>
            <a:r>
              <a:rPr lang="fr-FR" sz="1200" dirty="0"/>
              <a:t> files</a:t>
            </a:r>
          </a:p>
          <a:p>
            <a:r>
              <a:rPr lang="fr-FR" sz="1200" dirty="0"/>
              <a:t>            </a:t>
            </a:r>
            <a:r>
              <a:rPr lang="fr-FR" sz="1200" dirty="0" err="1"/>
              <a:t>fidx</a:t>
            </a:r>
            <a:r>
              <a:rPr lang="fr-FR" sz="1200" dirty="0"/>
              <a:t> += 1</a:t>
            </a:r>
          </a:p>
          <a:p>
            <a:r>
              <a:rPr lang="fr-FR" sz="1200" dirty="0"/>
              <a:t>            </a:t>
            </a:r>
            <a:r>
              <a:rPr lang="fr-FR" sz="1200" dirty="0" err="1"/>
              <a:t>print</a:t>
            </a:r>
            <a:r>
              <a:rPr lang="fr-FR" sz="1200" dirty="0"/>
              <a:t>(</a:t>
            </a:r>
            <a:r>
              <a:rPr lang="fr-FR" sz="1200" dirty="0" err="1"/>
              <a:t>fidx</a:t>
            </a:r>
            <a:r>
              <a:rPr lang="fr-FR" sz="1200" dirty="0"/>
              <a:t>)</a:t>
            </a:r>
          </a:p>
          <a:p>
            <a:r>
              <a:rPr lang="fr-FR" sz="1200" dirty="0"/>
              <a:t>            </a:t>
            </a:r>
            <a:r>
              <a:rPr lang="fr-FR" sz="1200" dirty="0" err="1"/>
              <a:t>print</a:t>
            </a:r>
            <a:r>
              <a:rPr lang="fr-FR" sz="1200" dirty="0"/>
              <a:t>(file)</a:t>
            </a:r>
          </a:p>
          <a:p>
            <a:r>
              <a:rPr lang="fr-FR" sz="1200" dirty="0"/>
              <a:t>            frame = </a:t>
            </a:r>
            <a:r>
              <a:rPr lang="fr-FR" sz="1200" dirty="0" err="1"/>
              <a:t>Image.open</a:t>
            </a:r>
            <a:r>
              <a:rPr lang="fr-FR" sz="1200" dirty="0"/>
              <a:t>(</a:t>
            </a:r>
            <a:r>
              <a:rPr lang="fr-FR" sz="1200" dirty="0" err="1"/>
              <a:t>os.path.join</a:t>
            </a:r>
            <a:r>
              <a:rPr lang="fr-FR" sz="1200" dirty="0"/>
              <a:t>(_FRAMES_DIR, file))</a:t>
            </a:r>
          </a:p>
          <a:p>
            <a:r>
              <a:rPr lang="fr-FR" sz="1200" dirty="0"/>
              <a:t>            </a:t>
            </a:r>
            <a:r>
              <a:rPr lang="fr-FR" sz="1200" dirty="0" err="1"/>
              <a:t>rect</a:t>
            </a:r>
            <a:r>
              <a:rPr lang="fr-FR" sz="1200" dirty="0"/>
              <a:t> = </a:t>
            </a:r>
            <a:r>
              <a:rPr lang="fr-FR" sz="1200" dirty="0" err="1"/>
              <a:t>crop_center</a:t>
            </a:r>
            <a:r>
              <a:rPr lang="fr-FR" sz="1200" dirty="0"/>
              <a:t>(frame, _CROP_WIDTH, _CROP_HEIGHT)</a:t>
            </a:r>
          </a:p>
          <a:p>
            <a:r>
              <a:rPr lang="fr-FR" sz="1200" dirty="0"/>
              <a:t>            </a:t>
            </a:r>
            <a:r>
              <a:rPr lang="fr-FR" sz="1200" dirty="0" err="1"/>
              <a:t>filename</a:t>
            </a:r>
            <a:r>
              <a:rPr lang="fr-FR" sz="1200" dirty="0"/>
              <a:t> = (</a:t>
            </a:r>
            <a:r>
              <a:rPr lang="fr-FR" sz="1200" dirty="0" err="1"/>
              <a:t>f"frame</a:t>
            </a:r>
            <a:r>
              <a:rPr lang="fr-FR" sz="1200" dirty="0"/>
              <a:t>_{fidx:04}_FPS:{_FPS}_</a:t>
            </a:r>
            <a:r>
              <a:rPr lang="fr-FR" sz="1200" dirty="0" err="1"/>
              <a:t>cropped.jpg</a:t>
            </a:r>
            <a:r>
              <a:rPr lang="fr-FR" sz="1200" dirty="0"/>
              <a:t>")</a:t>
            </a:r>
          </a:p>
          <a:p>
            <a:r>
              <a:rPr lang="fr-FR" sz="1200" dirty="0"/>
              <a:t>            </a:t>
            </a:r>
            <a:r>
              <a:rPr lang="fr-FR" sz="1200" dirty="0" err="1"/>
              <a:t>file_path</a:t>
            </a:r>
            <a:r>
              <a:rPr lang="fr-FR" sz="1200" dirty="0"/>
              <a:t> = </a:t>
            </a:r>
            <a:r>
              <a:rPr lang="fr-FR" sz="1200" dirty="0" err="1"/>
              <a:t>os.path.join</a:t>
            </a:r>
            <a:r>
              <a:rPr lang="fr-FR" sz="1200" dirty="0"/>
              <a:t>(_CROP_DIR, </a:t>
            </a:r>
            <a:r>
              <a:rPr lang="fr-FR" sz="1200" dirty="0" err="1"/>
              <a:t>filename</a:t>
            </a:r>
            <a:r>
              <a:rPr lang="fr-FR" sz="1200" dirty="0"/>
              <a:t>) </a:t>
            </a:r>
          </a:p>
          <a:p>
            <a:r>
              <a:rPr lang="fr-FR" sz="1200" dirty="0"/>
              <a:t>            </a:t>
            </a:r>
            <a:r>
              <a:rPr lang="fr-FR" sz="1200" dirty="0" err="1"/>
              <a:t>print</a:t>
            </a:r>
            <a:r>
              <a:rPr lang="fr-FR" sz="1200" dirty="0"/>
              <a:t>(</a:t>
            </a:r>
            <a:r>
              <a:rPr lang="fr-FR" sz="1200" dirty="0" err="1"/>
              <a:t>filename</a:t>
            </a:r>
            <a:r>
              <a:rPr lang="fr-FR" sz="1200" dirty="0"/>
              <a:t>)</a:t>
            </a:r>
          </a:p>
          <a:p>
            <a:r>
              <a:rPr lang="fr-FR" sz="1200" dirty="0"/>
              <a:t>            </a:t>
            </a:r>
            <a:r>
              <a:rPr lang="fr-FR" sz="1200" dirty="0" err="1"/>
              <a:t>rect.save</a:t>
            </a:r>
            <a:r>
              <a:rPr lang="fr-FR" sz="1200" dirty="0"/>
              <a:t>( </a:t>
            </a:r>
            <a:r>
              <a:rPr lang="fr-FR" sz="1200" dirty="0" err="1"/>
              <a:t>file_path</a:t>
            </a:r>
            <a:r>
              <a:rPr lang="fr-FR" sz="1200" dirty="0"/>
              <a:t> )</a:t>
            </a:r>
          </a:p>
          <a:p>
            <a:endParaRPr lang="fr-FR" sz="1200" dirty="0"/>
          </a:p>
          <a:p>
            <a:r>
              <a:rPr lang="fr-FR" sz="1200" dirty="0"/>
              <a:t>if __</a:t>
            </a:r>
            <a:r>
              <a:rPr lang="fr-FR" sz="1200" dirty="0" err="1"/>
              <a:t>name</a:t>
            </a:r>
            <a:r>
              <a:rPr lang="fr-FR" sz="1200" dirty="0"/>
              <a:t>__ == "__main__":</a:t>
            </a:r>
          </a:p>
          <a:p>
            <a:r>
              <a:rPr lang="fr-FR" sz="1200" dirty="0"/>
              <a:t>    main()</a:t>
            </a:r>
          </a:p>
          <a:p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95202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PREVIEW : CLOSE, 2000px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1210D3-57FE-494C-BDCB-4518C9286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0000" y="2596055"/>
            <a:ext cx="10563285" cy="3951890"/>
          </a:xfrm>
        </p:spPr>
        <p:txBody>
          <a:bodyPr/>
          <a:lstStyle/>
          <a:p>
            <a:endParaRPr lang="fr-FR" dirty="0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449795"/>
              </p:ext>
            </p:extLst>
          </p:nvPr>
        </p:nvGraphicFramePr>
        <p:xfrm>
          <a:off x="266262" y="2316480"/>
          <a:ext cx="11684000" cy="4390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45583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</a:t>
                      </a:r>
                    </a:p>
                    <a:p>
                      <a:pPr algn="ctr"/>
                      <a:r>
                        <a:rPr lang="fr-FR" sz="1100" dirty="0"/>
                        <a:t>3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2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OPENCV_FISHEYE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THIN_PRISM_FISHEYE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4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767C863D-8343-E94E-A6A9-917E2E32D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1" y="5282869"/>
            <a:ext cx="1638912" cy="133723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3D6DCD3-8698-A547-85D2-75E2F858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51" y="2898627"/>
            <a:ext cx="1638912" cy="12535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1184FAC-8D9B-BD45-9CAD-8356460D1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1" y="3936593"/>
            <a:ext cx="1638912" cy="144753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5BF8B27-D3DD-F442-8A6B-E6F602E2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987" y="2931609"/>
            <a:ext cx="2258036" cy="17287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2F4630-5272-3F40-ADFD-1D0860252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99" y="2931609"/>
            <a:ext cx="1832083" cy="18162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4A251D5-097A-3B4B-B4C0-5803282F5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1725" y="4850643"/>
            <a:ext cx="1373073" cy="166193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0C969E5-9E9F-5E45-BD7A-677C2AFE5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114" y="2931609"/>
            <a:ext cx="2197899" cy="15492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299C265-E13D-7A4D-BC5A-BDBB69AB77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151" y="2931608"/>
            <a:ext cx="2261587" cy="18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1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PREVIEW : CLOSE, 1000px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1210D3-57FE-494C-BDCB-4518C9286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0000" y="2596055"/>
            <a:ext cx="10563285" cy="3951890"/>
          </a:xfrm>
        </p:spPr>
        <p:txBody>
          <a:bodyPr/>
          <a:lstStyle/>
          <a:p>
            <a:endParaRPr lang="fr-FR" dirty="0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389840"/>
              </p:ext>
            </p:extLst>
          </p:nvPr>
        </p:nvGraphicFramePr>
        <p:xfrm>
          <a:off x="266262" y="2316479"/>
          <a:ext cx="11684000" cy="440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424483365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0833394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98060584"/>
                    </a:ext>
                  </a:extLst>
                </a:gridCol>
              </a:tblGrid>
              <a:tr h="547829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FOV</a:t>
                      </a:r>
                    </a:p>
                    <a:p>
                      <a:pPr algn="ctr"/>
                      <a:r>
                        <a:rPr lang="fr-FR" sz="1100" dirty="0"/>
                        <a:t>6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RADIAL_FISHEYE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3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models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OPENCV_FISHEYE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THIN_PRISM_FISHEYE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386058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3219934F-D386-1C43-88D6-0AD8553E4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9" y="4234056"/>
            <a:ext cx="974495" cy="11816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383F83-F3BA-744E-83E1-835B7998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27" y="5503786"/>
            <a:ext cx="1124278" cy="121629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F7EDE89-A90D-F545-840F-89AFC0F2E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462" y="4208427"/>
            <a:ext cx="1184925" cy="118169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56A9DB1-53CC-1446-8593-7FE36D4C5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6"/>
          <a:stretch/>
        </p:blipFill>
        <p:spPr>
          <a:xfrm>
            <a:off x="272882" y="5389523"/>
            <a:ext cx="1184925" cy="13104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BCDDC9D-50F5-1743-B907-21C6443DD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59" y="2914627"/>
            <a:ext cx="1615869" cy="12682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96877E-2477-C14A-96CF-BB25B60CF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4897" y="3042716"/>
            <a:ext cx="723808" cy="112456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C46070B-6ECF-5A46-8E69-178E5C238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833" y="3019980"/>
            <a:ext cx="2185542" cy="220020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6168649-6632-8C47-B49E-8C85E0620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6172" y="4746488"/>
            <a:ext cx="638458" cy="74486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25D0715-ECBC-8143-B384-EDB10B6153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4503" y="2914627"/>
            <a:ext cx="1820367" cy="152014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0365D1B-E7A1-8D40-9D70-13F3292497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4503" y="4572000"/>
            <a:ext cx="1531541" cy="16303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5A634A3-2A8C-094A-8C29-6CA371B361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0216" y="5856447"/>
            <a:ext cx="1281534" cy="83578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3C2A936-A2C0-C843-AF58-EF02DE7496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4320" y="4572000"/>
            <a:ext cx="1213501" cy="117716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54ADDBF-DC71-4247-BDFB-4811086A13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3932" y="2914627"/>
            <a:ext cx="2114102" cy="152014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FBEA9A9B-5D18-E341-A15D-B20E26334E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7762" y="2922834"/>
            <a:ext cx="1875873" cy="169721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AAB702E-D8BC-6143-A4CD-13B6534EE3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69141" y="4673150"/>
            <a:ext cx="1993114" cy="2004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D857AB69-A31E-3F4E-940E-2734F3A5CCC7}"/>
                  </a:ext>
                </a:extLst>
              </p14:cNvPr>
              <p14:cNvContentPartPr/>
              <p14:nvPr/>
            </p14:nvContentPartPr>
            <p14:xfrm>
              <a:off x="4950469" y="2380202"/>
              <a:ext cx="6867360" cy="388800"/>
            </p14:xfrm>
          </p:contentPart>
        </mc:Choice>
        <mc:Fallback xmlns=""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D857AB69-A31E-3F4E-940E-2734F3A5CC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78469" y="2236202"/>
                <a:ext cx="701100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C86C4BC9-294A-1849-AA2B-F8C18D02A502}"/>
                  </a:ext>
                </a:extLst>
              </p14:cNvPr>
              <p14:cNvContentPartPr/>
              <p14:nvPr/>
            </p14:nvContentPartPr>
            <p14:xfrm>
              <a:off x="316909" y="2392802"/>
              <a:ext cx="4596840" cy="355320"/>
            </p14:xfrm>
          </p:contentPart>
        </mc:Choice>
        <mc:Fallback xmlns=""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C86C4BC9-294A-1849-AA2B-F8C18D02A5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5269" y="2249162"/>
                <a:ext cx="4740480" cy="6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815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F7ACA4-652B-024F-8AB9-FAEEF63E1F18}"/>
              </a:ext>
            </a:extLst>
          </p:cNvPr>
          <p:cNvSpPr txBox="1"/>
          <p:nvPr/>
        </p:nvSpPr>
        <p:spPr>
          <a:xfrm>
            <a:off x="342900" y="2447925"/>
            <a:ext cx="11696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Retained</a:t>
            </a:r>
            <a:r>
              <a:rPr lang="fr-FR" dirty="0"/>
              <a:t> Camera </a:t>
            </a:r>
            <a:r>
              <a:rPr lang="fr-FR" dirty="0" err="1"/>
              <a:t>models</a:t>
            </a:r>
            <a:r>
              <a:rPr lang="fr-FR" dirty="0"/>
              <a:t>: FOV, SIMPLE_RADIAL_FISHEYE</a:t>
            </a:r>
          </a:p>
          <a:p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for </a:t>
            </a:r>
            <a:r>
              <a:rPr lang="fr-FR" dirty="0" err="1"/>
              <a:t>larger</a:t>
            </a:r>
            <a:r>
              <a:rPr lang="fr-FR" dirty="0"/>
              <a:t> frame size</a:t>
            </a:r>
          </a:p>
          <a:p>
            <a:endParaRPr lang="fr-FR" dirty="0"/>
          </a:p>
          <a:p>
            <a:r>
              <a:rPr lang="fr-FR" dirty="0"/>
              <a:t>Future </a:t>
            </a:r>
            <a:r>
              <a:rPr lang="fr-FR" dirty="0" err="1"/>
              <a:t>work</a:t>
            </a:r>
            <a:r>
              <a:rPr lang="fr-FR" dirty="0"/>
              <a:t>: (10 </a:t>
            </a:r>
            <a:r>
              <a:rPr lang="fr-FR" dirty="0" err="1"/>
              <a:t>experiments</a:t>
            </a:r>
            <a:r>
              <a:rPr lang="fr-FR"/>
              <a:t>): </a:t>
            </a:r>
            <a:r>
              <a:rPr lang="fr-FR" dirty="0"/>
              <a:t>2000px frames, 5 camera </a:t>
            </a:r>
            <a:r>
              <a:rPr lang="fr-FR" dirty="0" err="1"/>
              <a:t>models</a:t>
            </a:r>
            <a:r>
              <a:rPr lang="fr-FR" dirty="0"/>
              <a:t>, close and far, 30 FPS, double </a:t>
            </a:r>
            <a:r>
              <a:rPr lang="fr-FR" dirty="0" err="1"/>
              <a:t>enclosed</a:t>
            </a:r>
            <a:r>
              <a:rPr lang="fr-FR" dirty="0"/>
              <a:t> </a:t>
            </a:r>
            <a:r>
              <a:rPr lang="fr-FR" dirty="0" err="1"/>
              <a:t>trajectory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62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6BCFF-A380-824E-B63C-58C5EED8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</a:rPr>
              <a:t>Experiment 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987079-1794-1E40-BCA3-D5D81AFB8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/>
              <a:t>FPS : 10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# Frames : 295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Record length : 30 [s]</a:t>
            </a:r>
          </a:p>
          <a:p>
            <a:pPr>
              <a:buFont typeface="Wingdings 2" charset="2"/>
              <a:buChar char=""/>
            </a:pPr>
            <a:endParaRPr lang="en-US" sz="1600" dirty="0"/>
          </a:p>
          <a:p>
            <a:pPr>
              <a:buFont typeface="Wingdings 2" charset="2"/>
              <a:buChar char=""/>
            </a:pPr>
            <a:r>
              <a:rPr lang="en-US" sz="1600" dirty="0"/>
              <a:t>Camera distance model : FAR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Frame size : 1000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Camera model : FOV</a:t>
            </a:r>
          </a:p>
          <a:p>
            <a:pPr>
              <a:buFont typeface="Wingdings 2" charset="2"/>
              <a:buChar char=""/>
            </a:pPr>
            <a:endParaRPr lang="en-US" sz="1600" dirty="0"/>
          </a:p>
          <a:p>
            <a:pPr>
              <a:buFont typeface="Wingdings 2" charset="2"/>
              <a:buChar char=""/>
            </a:pPr>
            <a:r>
              <a:rPr lang="en-US" sz="1600" dirty="0"/>
              <a:t>Sparse models : 5</a:t>
            </a:r>
          </a:p>
          <a:p>
            <a:pPr>
              <a:buFont typeface="Wingdings 2" charset="2"/>
              <a:buChar char=""/>
            </a:pPr>
            <a:endParaRPr lang="en-US" sz="1600" dirty="0"/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C032F216-3A85-4A43-A472-B473FB60DB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4" b="6496"/>
          <a:stretch/>
        </p:blipFill>
        <p:spPr>
          <a:xfrm>
            <a:off x="4803597" y="385548"/>
            <a:ext cx="3631548" cy="3405402"/>
          </a:xfrm>
          <a:prstGeom prst="rect">
            <a:avLst/>
          </a:prstGeom>
          <a:ln>
            <a:noFill/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3372FF1-85D2-A547-BBCF-8B5B64312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1650"/>
          <a:stretch/>
        </p:blipFill>
        <p:spPr>
          <a:xfrm>
            <a:off x="4926860" y="3711200"/>
            <a:ext cx="3385022" cy="258022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983FF6F-EA1B-B04C-9E3D-4AEEF181A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03" r="22514" b="-4"/>
          <a:stretch/>
        </p:blipFill>
        <p:spPr>
          <a:xfrm>
            <a:off x="8459378" y="290026"/>
            <a:ext cx="2002193" cy="316278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31424E4-BBF1-5D49-BE65-B336227F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040" y="285192"/>
            <a:ext cx="1915257" cy="328329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FDC2B2D-CD6F-B544-A340-744EA7BD9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639" y="3568490"/>
            <a:ext cx="3452907" cy="257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30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2774</Words>
  <Application>Microsoft Macintosh PowerPoint</Application>
  <PresentationFormat>Grand écran</PresentationFormat>
  <Paragraphs>575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3" baseType="lpstr">
      <vt:lpstr>Century Gothic</vt:lpstr>
      <vt:lpstr>Wingdings 2</vt:lpstr>
      <vt:lpstr>Concis</vt:lpstr>
      <vt:lpstr>BUILDOTS UPDATE : 29/12/2019</vt:lpstr>
      <vt:lpstr>SUMMARY</vt:lpstr>
      <vt:lpstr>EXPERIMENTS INDEX</vt:lpstr>
      <vt:lpstr>PREVIEW : FAR, 2000px</vt:lpstr>
      <vt:lpstr>PREVIEW : FAR,1000px</vt:lpstr>
      <vt:lpstr>PREVIEW : CLOSE, 2000px</vt:lpstr>
      <vt:lpstr>PREVIEW : CLOSE, 1000px</vt:lpstr>
      <vt:lpstr>CONCLUSION</vt:lpstr>
      <vt:lpstr>Experiment 1</vt:lpstr>
      <vt:lpstr>DENSE RECONSTRUCTION</vt:lpstr>
      <vt:lpstr>Experiment 2</vt:lpstr>
      <vt:lpstr>DENSE RECONSTRUCTION</vt:lpstr>
      <vt:lpstr>Experiment 3</vt:lpstr>
      <vt:lpstr>DENSE RECONSTRUCTION</vt:lpstr>
      <vt:lpstr>Experiment 4</vt:lpstr>
      <vt:lpstr>DENSE RECONSTRUCTION</vt:lpstr>
      <vt:lpstr>Experiment 5</vt:lpstr>
      <vt:lpstr>DENSE RECONSTRUCTION</vt:lpstr>
      <vt:lpstr>Experiment 6</vt:lpstr>
      <vt:lpstr>DENSE RECONSTRUCTION</vt:lpstr>
      <vt:lpstr>Experiment 7</vt:lpstr>
      <vt:lpstr>DENSE RECONSTRUCTION</vt:lpstr>
      <vt:lpstr>Experiment 8</vt:lpstr>
      <vt:lpstr>DENSE RECONSTRUCTION</vt:lpstr>
      <vt:lpstr>Experiment 9</vt:lpstr>
      <vt:lpstr>DENSE RECONSTRUCTION</vt:lpstr>
      <vt:lpstr>Experiment 10</vt:lpstr>
      <vt:lpstr>DENSE RECONSTRUCTION</vt:lpstr>
      <vt:lpstr>Experiment 11</vt:lpstr>
      <vt:lpstr>DENSE RECONSTRUCTION</vt:lpstr>
      <vt:lpstr>Experiment 12</vt:lpstr>
      <vt:lpstr>DENSE RECONSTRUCTION</vt:lpstr>
      <vt:lpstr>Experiment 13</vt:lpstr>
      <vt:lpstr>DENSE RECONSTRUCTION</vt:lpstr>
      <vt:lpstr>Experiment 14</vt:lpstr>
      <vt:lpstr>DENSE RECONSTRUCTION</vt:lpstr>
      <vt:lpstr>Experiment 15</vt:lpstr>
      <vt:lpstr>DENSE RECONSTRUCTION</vt:lpstr>
      <vt:lpstr>Experiment 16</vt:lpstr>
      <vt:lpstr>DENSE RECONSTRUCTION</vt:lpstr>
      <vt:lpstr>Experiment 17</vt:lpstr>
      <vt:lpstr>DENSE RECONSTRUCTION</vt:lpstr>
      <vt:lpstr>Experiment 18</vt:lpstr>
      <vt:lpstr>DENSE RECONSTRUCTION</vt:lpstr>
      <vt:lpstr>Experiment 19</vt:lpstr>
      <vt:lpstr>DENSE RECONSTRUCTION</vt:lpstr>
      <vt:lpstr>Experiment 20</vt:lpstr>
      <vt:lpstr>DENSE RECONSTRUCTION</vt:lpstr>
      <vt:lpstr>APPENDIX: SCRIPTS USED</vt:lpstr>
      <vt:lpstr>APPENDIX: SCRIPTS USED (2)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BUILDOTS UPDATE : 29/12/2019</dc:title>
  <dc:creator>Patrick Marciano</dc:creator>
  <cp:lastModifiedBy>Patrick Marciano</cp:lastModifiedBy>
  <cp:revision>3</cp:revision>
  <dcterms:created xsi:type="dcterms:W3CDTF">2020-01-02T17:21:52Z</dcterms:created>
  <dcterms:modified xsi:type="dcterms:W3CDTF">2020-01-03T00:09:14Z</dcterms:modified>
</cp:coreProperties>
</file>